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3"/>
  </p:notesMasterIdLst>
  <p:handoutMasterIdLst>
    <p:handoutMasterId r:id="rId44"/>
  </p:handoutMasterIdLst>
  <p:sldIdLst>
    <p:sldId id="304" r:id="rId2"/>
    <p:sldId id="256" r:id="rId3"/>
    <p:sldId id="303" r:id="rId4"/>
    <p:sldId id="257" r:id="rId5"/>
    <p:sldId id="258" r:id="rId6"/>
    <p:sldId id="259" r:id="rId7"/>
    <p:sldId id="260" r:id="rId8"/>
    <p:sldId id="261" r:id="rId9"/>
    <p:sldId id="270" r:id="rId10"/>
    <p:sldId id="269" r:id="rId11"/>
    <p:sldId id="272" r:id="rId12"/>
    <p:sldId id="273" r:id="rId13"/>
    <p:sldId id="274" r:id="rId14"/>
    <p:sldId id="262" r:id="rId15"/>
    <p:sldId id="275" r:id="rId16"/>
    <p:sldId id="276" r:id="rId17"/>
    <p:sldId id="277" r:id="rId18"/>
    <p:sldId id="278" r:id="rId19"/>
    <p:sldId id="279" r:id="rId20"/>
    <p:sldId id="280" r:id="rId21"/>
    <p:sldId id="283" r:id="rId22"/>
    <p:sldId id="282" r:id="rId23"/>
    <p:sldId id="284" r:id="rId24"/>
    <p:sldId id="285" r:id="rId25"/>
    <p:sldId id="286" r:id="rId26"/>
    <p:sldId id="289" r:id="rId27"/>
    <p:sldId id="290" r:id="rId28"/>
    <p:sldId id="292" r:id="rId29"/>
    <p:sldId id="294" r:id="rId30"/>
    <p:sldId id="296" r:id="rId31"/>
    <p:sldId id="291" r:id="rId32"/>
    <p:sldId id="298" r:id="rId33"/>
    <p:sldId id="300" r:id="rId34"/>
    <p:sldId id="263" r:id="rId35"/>
    <p:sldId id="264" r:id="rId36"/>
    <p:sldId id="301" r:id="rId37"/>
    <p:sldId id="302" r:id="rId38"/>
    <p:sldId id="265" r:id="rId39"/>
    <p:sldId id="266" r:id="rId40"/>
    <p:sldId id="267" r:id="rId41"/>
    <p:sldId id="268" r:id="rId42"/>
  </p:sldIdLst>
  <p:sldSz cx="9144000" cy="6858000" type="screen4x3"/>
  <p:notesSz cx="9083675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6" autoAdjust="0"/>
    <p:restoredTop sz="94643" autoAdjust="0"/>
  </p:normalViewPr>
  <p:slideViewPr>
    <p:cSldViewPr>
      <p:cViewPr varScale="1">
        <p:scale>
          <a:sx n="109" d="100"/>
          <a:sy n="109" d="100"/>
        </p:scale>
        <p:origin x="-90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DDADF4-69B6-43A7-970B-F03AEFE4190B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196402E-4ABE-43DF-97CF-DA6B62FFD873}">
      <dgm:prSet/>
      <dgm:spPr/>
      <dgm:t>
        <a:bodyPr/>
        <a:lstStyle/>
        <a:p>
          <a:pPr rtl="0"/>
          <a:r>
            <a:rPr lang="en-US" b="1" dirty="0" smtClean="0"/>
            <a:t>1. Has no dimension (no length, width, thickness)</a:t>
          </a:r>
          <a:endParaRPr lang="en-US" dirty="0"/>
        </a:p>
      </dgm:t>
    </dgm:pt>
    <dgm:pt modelId="{CD3ECAAB-F31C-452A-B871-32C71EA71676}" type="parTrans" cxnId="{2924C064-2FED-42E6-9529-061B40167547}">
      <dgm:prSet/>
      <dgm:spPr/>
      <dgm:t>
        <a:bodyPr/>
        <a:lstStyle/>
        <a:p>
          <a:endParaRPr lang="en-US"/>
        </a:p>
      </dgm:t>
    </dgm:pt>
    <dgm:pt modelId="{0ACDD6DD-1116-44BD-B2CF-9237F290FCA1}" type="sibTrans" cxnId="{2924C064-2FED-42E6-9529-061B40167547}">
      <dgm:prSet/>
      <dgm:spPr/>
      <dgm:t>
        <a:bodyPr/>
        <a:lstStyle/>
        <a:p>
          <a:endParaRPr lang="en-US"/>
        </a:p>
      </dgm:t>
    </dgm:pt>
    <dgm:pt modelId="{1421AF31-2A2C-4C7E-803E-7674EA7E7F95}">
      <dgm:prSet/>
      <dgm:spPr/>
      <dgm:t>
        <a:bodyPr/>
        <a:lstStyle/>
        <a:p>
          <a:pPr rtl="0"/>
          <a:r>
            <a:rPr lang="en-US" b="1" dirty="0" smtClean="0"/>
            <a:t>2. Usually represented by a dot</a:t>
          </a:r>
          <a:endParaRPr lang="en-US" dirty="0"/>
        </a:p>
      </dgm:t>
    </dgm:pt>
    <dgm:pt modelId="{90C94CB9-6C2E-4B26-A7D0-9F4F66CBDD15}" type="parTrans" cxnId="{C6CFB525-945F-41FA-A76D-A438088E9B03}">
      <dgm:prSet/>
      <dgm:spPr/>
      <dgm:t>
        <a:bodyPr/>
        <a:lstStyle/>
        <a:p>
          <a:endParaRPr lang="en-US"/>
        </a:p>
      </dgm:t>
    </dgm:pt>
    <dgm:pt modelId="{DAC8485F-D059-4E30-90EE-14FB72D27E94}" type="sibTrans" cxnId="{C6CFB525-945F-41FA-A76D-A438088E9B03}">
      <dgm:prSet/>
      <dgm:spPr/>
      <dgm:t>
        <a:bodyPr/>
        <a:lstStyle/>
        <a:p>
          <a:endParaRPr lang="en-US"/>
        </a:p>
      </dgm:t>
    </dgm:pt>
    <dgm:pt modelId="{DBC12F82-F704-45C3-B6E2-C11C6232D76D}">
      <dgm:prSet/>
      <dgm:spPr/>
      <dgm:t>
        <a:bodyPr/>
        <a:lstStyle/>
        <a:p>
          <a:pPr rtl="0"/>
          <a:r>
            <a:rPr lang="en-US" b="1" dirty="0" smtClean="0"/>
            <a:t>3. Named using one capital letter, B</a:t>
          </a:r>
          <a:endParaRPr lang="en-US" b="1" dirty="0"/>
        </a:p>
      </dgm:t>
    </dgm:pt>
    <dgm:pt modelId="{5FE2BFFE-7629-41E2-BF5B-CDF341627E6A}" type="parTrans" cxnId="{634E9893-E68F-47E7-A059-DC60FEEE5A6C}">
      <dgm:prSet/>
      <dgm:spPr/>
      <dgm:t>
        <a:bodyPr/>
        <a:lstStyle/>
        <a:p>
          <a:endParaRPr lang="en-US"/>
        </a:p>
      </dgm:t>
    </dgm:pt>
    <dgm:pt modelId="{25B07546-1DED-467F-B5CB-72D4ED6A7404}" type="sibTrans" cxnId="{634E9893-E68F-47E7-A059-DC60FEEE5A6C}">
      <dgm:prSet/>
      <dgm:spPr/>
      <dgm:t>
        <a:bodyPr/>
        <a:lstStyle/>
        <a:p>
          <a:endParaRPr lang="en-US"/>
        </a:p>
      </dgm:t>
    </dgm:pt>
    <dgm:pt modelId="{9F85C17B-AD0A-4DFB-AAAB-B58EF138951C}" type="pres">
      <dgm:prSet presAssocID="{DADDADF4-69B6-43A7-970B-F03AEFE4190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339A8D-DC0B-44ED-9B65-0CB56FE59E6C}" type="pres">
      <dgm:prSet presAssocID="{7196402E-4ABE-43DF-97CF-DA6B62FFD873}" presName="composite" presStyleCnt="0"/>
      <dgm:spPr/>
    </dgm:pt>
    <dgm:pt modelId="{D47F44DC-1436-4422-9B88-90626E1DC269}" type="pres">
      <dgm:prSet presAssocID="{7196402E-4ABE-43DF-97CF-DA6B62FFD873}" presName="imgShp" presStyleLbl="fgImgPlace1" presStyleIdx="0" presStyleCnt="3"/>
      <dgm:spPr/>
      <dgm:t>
        <a:bodyPr/>
        <a:lstStyle/>
        <a:p>
          <a:endParaRPr lang="en-US"/>
        </a:p>
      </dgm:t>
    </dgm:pt>
    <dgm:pt modelId="{2AA3C9F9-1014-4272-974D-248F8529FAC5}" type="pres">
      <dgm:prSet presAssocID="{7196402E-4ABE-43DF-97CF-DA6B62FFD873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501AD0-2497-4CBF-99F4-AC693061BAB9}" type="pres">
      <dgm:prSet presAssocID="{0ACDD6DD-1116-44BD-B2CF-9237F290FCA1}" presName="spacing" presStyleCnt="0"/>
      <dgm:spPr/>
    </dgm:pt>
    <dgm:pt modelId="{3D3ADED6-17B8-469D-A011-BE347B424AA6}" type="pres">
      <dgm:prSet presAssocID="{1421AF31-2A2C-4C7E-803E-7674EA7E7F95}" presName="composite" presStyleCnt="0"/>
      <dgm:spPr/>
    </dgm:pt>
    <dgm:pt modelId="{11F0AD14-74DA-4B36-9F82-D6D901CF802B}" type="pres">
      <dgm:prSet presAssocID="{1421AF31-2A2C-4C7E-803E-7674EA7E7F95}" presName="imgShp" presStyleLbl="fgImgPlace1" presStyleIdx="1" presStyleCnt="3"/>
      <dgm:spPr/>
    </dgm:pt>
    <dgm:pt modelId="{632C7C35-17EF-4AE9-9E00-3514EB4D7ED1}" type="pres">
      <dgm:prSet presAssocID="{1421AF31-2A2C-4C7E-803E-7674EA7E7F9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B3B5F1-4D00-414F-8902-8AEC98A1B5ED}" type="pres">
      <dgm:prSet presAssocID="{DAC8485F-D059-4E30-90EE-14FB72D27E94}" presName="spacing" presStyleCnt="0"/>
      <dgm:spPr/>
    </dgm:pt>
    <dgm:pt modelId="{6A7B4BA8-6DE6-48AD-BCB5-270E9220A9A0}" type="pres">
      <dgm:prSet presAssocID="{DBC12F82-F704-45C3-B6E2-C11C6232D76D}" presName="composite" presStyleCnt="0"/>
      <dgm:spPr/>
    </dgm:pt>
    <dgm:pt modelId="{D6C405B0-1CDC-4298-A91E-C04FE7388B6F}" type="pres">
      <dgm:prSet presAssocID="{DBC12F82-F704-45C3-B6E2-C11C6232D76D}" presName="imgShp" presStyleLbl="fgImgPlace1" presStyleIdx="2" presStyleCnt="3"/>
      <dgm:spPr/>
    </dgm:pt>
    <dgm:pt modelId="{890C8349-9B97-4BFE-BB58-B07183208893}" type="pres">
      <dgm:prSet presAssocID="{DBC12F82-F704-45C3-B6E2-C11C6232D76D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05DDC1-B6B1-435E-AD94-7FC25EC86E02}" type="presOf" srcId="{1421AF31-2A2C-4C7E-803E-7674EA7E7F95}" destId="{632C7C35-17EF-4AE9-9E00-3514EB4D7ED1}" srcOrd="0" destOrd="0" presId="urn:microsoft.com/office/officeart/2005/8/layout/vList3#1"/>
    <dgm:cxn modelId="{C6CFB525-945F-41FA-A76D-A438088E9B03}" srcId="{DADDADF4-69B6-43A7-970B-F03AEFE4190B}" destId="{1421AF31-2A2C-4C7E-803E-7674EA7E7F95}" srcOrd="1" destOrd="0" parTransId="{90C94CB9-6C2E-4B26-A7D0-9F4F66CBDD15}" sibTransId="{DAC8485F-D059-4E30-90EE-14FB72D27E94}"/>
    <dgm:cxn modelId="{09765145-C61D-456C-934E-334840D3EB2E}" type="presOf" srcId="{DADDADF4-69B6-43A7-970B-F03AEFE4190B}" destId="{9F85C17B-AD0A-4DFB-AAAB-B58EF138951C}" srcOrd="0" destOrd="0" presId="urn:microsoft.com/office/officeart/2005/8/layout/vList3#1"/>
    <dgm:cxn modelId="{634E9893-E68F-47E7-A059-DC60FEEE5A6C}" srcId="{DADDADF4-69B6-43A7-970B-F03AEFE4190B}" destId="{DBC12F82-F704-45C3-B6E2-C11C6232D76D}" srcOrd="2" destOrd="0" parTransId="{5FE2BFFE-7629-41E2-BF5B-CDF341627E6A}" sibTransId="{25B07546-1DED-467F-B5CB-72D4ED6A7404}"/>
    <dgm:cxn modelId="{2924C064-2FED-42E6-9529-061B40167547}" srcId="{DADDADF4-69B6-43A7-970B-F03AEFE4190B}" destId="{7196402E-4ABE-43DF-97CF-DA6B62FFD873}" srcOrd="0" destOrd="0" parTransId="{CD3ECAAB-F31C-452A-B871-32C71EA71676}" sibTransId="{0ACDD6DD-1116-44BD-B2CF-9237F290FCA1}"/>
    <dgm:cxn modelId="{23201D1F-F2C5-4134-82B3-34036A62B67B}" type="presOf" srcId="{7196402E-4ABE-43DF-97CF-DA6B62FFD873}" destId="{2AA3C9F9-1014-4272-974D-248F8529FAC5}" srcOrd="0" destOrd="0" presId="urn:microsoft.com/office/officeart/2005/8/layout/vList3#1"/>
    <dgm:cxn modelId="{11C0064E-EA66-410E-AF3D-9B86440531E8}" type="presOf" srcId="{DBC12F82-F704-45C3-B6E2-C11C6232D76D}" destId="{890C8349-9B97-4BFE-BB58-B07183208893}" srcOrd="0" destOrd="0" presId="urn:microsoft.com/office/officeart/2005/8/layout/vList3#1"/>
    <dgm:cxn modelId="{091D0A0D-47F3-41CD-BCD2-8229853D4C13}" type="presParOf" srcId="{9F85C17B-AD0A-4DFB-AAAB-B58EF138951C}" destId="{2F339A8D-DC0B-44ED-9B65-0CB56FE59E6C}" srcOrd="0" destOrd="0" presId="urn:microsoft.com/office/officeart/2005/8/layout/vList3#1"/>
    <dgm:cxn modelId="{24AD0CB5-53FC-4AA7-BC1B-E0A0133F6970}" type="presParOf" srcId="{2F339A8D-DC0B-44ED-9B65-0CB56FE59E6C}" destId="{D47F44DC-1436-4422-9B88-90626E1DC269}" srcOrd="0" destOrd="0" presId="urn:microsoft.com/office/officeart/2005/8/layout/vList3#1"/>
    <dgm:cxn modelId="{6D988567-EB5B-464D-8663-CF9E98CBEAA8}" type="presParOf" srcId="{2F339A8D-DC0B-44ED-9B65-0CB56FE59E6C}" destId="{2AA3C9F9-1014-4272-974D-248F8529FAC5}" srcOrd="1" destOrd="0" presId="urn:microsoft.com/office/officeart/2005/8/layout/vList3#1"/>
    <dgm:cxn modelId="{121784A6-788D-4130-AF1C-FBB1A417B802}" type="presParOf" srcId="{9F85C17B-AD0A-4DFB-AAAB-B58EF138951C}" destId="{8F501AD0-2497-4CBF-99F4-AC693061BAB9}" srcOrd="1" destOrd="0" presId="urn:microsoft.com/office/officeart/2005/8/layout/vList3#1"/>
    <dgm:cxn modelId="{B83127C2-BC47-4DA9-B0B2-292D6DC45D6F}" type="presParOf" srcId="{9F85C17B-AD0A-4DFB-AAAB-B58EF138951C}" destId="{3D3ADED6-17B8-469D-A011-BE347B424AA6}" srcOrd="2" destOrd="0" presId="urn:microsoft.com/office/officeart/2005/8/layout/vList3#1"/>
    <dgm:cxn modelId="{5AE6A4EB-A53A-40D4-8F2B-0ADC0052B649}" type="presParOf" srcId="{3D3ADED6-17B8-469D-A011-BE347B424AA6}" destId="{11F0AD14-74DA-4B36-9F82-D6D901CF802B}" srcOrd="0" destOrd="0" presId="urn:microsoft.com/office/officeart/2005/8/layout/vList3#1"/>
    <dgm:cxn modelId="{3353AD39-A88B-4646-8EA6-D62D07188F7C}" type="presParOf" srcId="{3D3ADED6-17B8-469D-A011-BE347B424AA6}" destId="{632C7C35-17EF-4AE9-9E00-3514EB4D7ED1}" srcOrd="1" destOrd="0" presId="urn:microsoft.com/office/officeart/2005/8/layout/vList3#1"/>
    <dgm:cxn modelId="{40C4088E-9F45-40FD-9731-86C56092AD7C}" type="presParOf" srcId="{9F85C17B-AD0A-4DFB-AAAB-B58EF138951C}" destId="{46B3B5F1-4D00-414F-8902-8AEC98A1B5ED}" srcOrd="3" destOrd="0" presId="urn:microsoft.com/office/officeart/2005/8/layout/vList3#1"/>
    <dgm:cxn modelId="{40224614-A59B-48FE-8A8F-36EFB1581ABB}" type="presParOf" srcId="{9F85C17B-AD0A-4DFB-AAAB-B58EF138951C}" destId="{6A7B4BA8-6DE6-48AD-BCB5-270E9220A9A0}" srcOrd="4" destOrd="0" presId="urn:microsoft.com/office/officeart/2005/8/layout/vList3#1"/>
    <dgm:cxn modelId="{6905A02E-CE1C-49BC-81BA-64C57193807E}" type="presParOf" srcId="{6A7B4BA8-6DE6-48AD-BCB5-270E9220A9A0}" destId="{D6C405B0-1CDC-4298-A91E-C04FE7388B6F}" srcOrd="0" destOrd="0" presId="urn:microsoft.com/office/officeart/2005/8/layout/vList3#1"/>
    <dgm:cxn modelId="{95F9337A-A858-4829-9C5F-D15C7E4A039B}" type="presParOf" srcId="{6A7B4BA8-6DE6-48AD-BCB5-270E9220A9A0}" destId="{890C8349-9B97-4BFE-BB58-B07183208893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5C4C8B-9289-4D1F-A484-3D486D0C9D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E43CBE-0E59-4C71-9B6F-F98FEC3C5DE7}">
      <dgm:prSet custT="1"/>
      <dgm:spPr/>
      <dgm:t>
        <a:bodyPr/>
        <a:lstStyle/>
        <a:p>
          <a:pPr rtl="0"/>
          <a:r>
            <a:rPr lang="en-US" sz="2400" b="1" dirty="0" smtClean="0"/>
            <a:t>Extends forever in one dimension (length)</a:t>
          </a:r>
          <a:endParaRPr lang="en-US" sz="2400" b="1" dirty="0"/>
        </a:p>
      </dgm:t>
    </dgm:pt>
    <dgm:pt modelId="{87D10458-C040-4E57-B27E-9825C0A09CB9}" type="parTrans" cxnId="{9D49B838-08D5-49FB-B32D-679C7A03DF79}">
      <dgm:prSet/>
      <dgm:spPr/>
      <dgm:t>
        <a:bodyPr/>
        <a:lstStyle/>
        <a:p>
          <a:endParaRPr lang="en-US"/>
        </a:p>
      </dgm:t>
    </dgm:pt>
    <dgm:pt modelId="{71E8523E-DC0E-41F3-BEED-E5B307142FFB}" type="sibTrans" cxnId="{9D49B838-08D5-49FB-B32D-679C7A03DF79}">
      <dgm:prSet/>
      <dgm:spPr/>
      <dgm:t>
        <a:bodyPr/>
        <a:lstStyle/>
        <a:p>
          <a:endParaRPr lang="en-US"/>
        </a:p>
      </dgm:t>
    </dgm:pt>
    <dgm:pt modelId="{1FB40FE4-8ED3-4ED9-94C5-99E97407C6D8}">
      <dgm:prSet custT="1"/>
      <dgm:spPr/>
      <dgm:t>
        <a:bodyPr/>
        <a:lstStyle/>
        <a:p>
          <a:pPr rtl="0"/>
          <a:r>
            <a:rPr lang="en-US" sz="2400" b="1" dirty="0" smtClean="0"/>
            <a:t>Has an arrowhead on each end representing the fact that it goes on forever</a:t>
          </a:r>
          <a:endParaRPr lang="en-US" sz="2400" dirty="0"/>
        </a:p>
      </dgm:t>
    </dgm:pt>
    <dgm:pt modelId="{44A1FDBB-3699-4453-BCD6-2B735E6412FA}" type="parTrans" cxnId="{CAD7FDE9-E63D-473A-8925-47D4180DA0EC}">
      <dgm:prSet/>
      <dgm:spPr/>
      <dgm:t>
        <a:bodyPr/>
        <a:lstStyle/>
        <a:p>
          <a:endParaRPr lang="en-US"/>
        </a:p>
      </dgm:t>
    </dgm:pt>
    <dgm:pt modelId="{4CA44055-A718-42D0-B9BA-9C5E67BC04AB}" type="sibTrans" cxnId="{CAD7FDE9-E63D-473A-8925-47D4180DA0EC}">
      <dgm:prSet/>
      <dgm:spPr/>
      <dgm:t>
        <a:bodyPr/>
        <a:lstStyle/>
        <a:p>
          <a:endParaRPr lang="en-US"/>
        </a:p>
      </dgm:t>
    </dgm:pt>
    <dgm:pt modelId="{C85105C7-ABF0-46F2-AFFB-983D2965853E}">
      <dgm:prSet custT="1"/>
      <dgm:spPr/>
      <dgm:t>
        <a:bodyPr/>
        <a:lstStyle/>
        <a:p>
          <a:pPr rtl="0"/>
          <a:r>
            <a:rPr lang="en-US" sz="2400" b="1" dirty="0" smtClean="0"/>
            <a:t>Consists of an infinite amount of points</a:t>
          </a:r>
          <a:endParaRPr lang="en-US" sz="2400" dirty="0"/>
        </a:p>
      </dgm:t>
    </dgm:pt>
    <dgm:pt modelId="{B940B35D-AA07-4EF3-B8D4-B95AFC61D121}" type="parTrans" cxnId="{D0E44E1C-5C06-420B-91B6-5D7FFB7054B2}">
      <dgm:prSet/>
      <dgm:spPr/>
      <dgm:t>
        <a:bodyPr/>
        <a:lstStyle/>
        <a:p>
          <a:endParaRPr lang="en-US"/>
        </a:p>
      </dgm:t>
    </dgm:pt>
    <dgm:pt modelId="{0CBC8C48-B651-4BF4-A243-B4EFA160C013}" type="sibTrans" cxnId="{D0E44E1C-5C06-420B-91B6-5D7FFB7054B2}">
      <dgm:prSet/>
      <dgm:spPr/>
      <dgm:t>
        <a:bodyPr/>
        <a:lstStyle/>
        <a:p>
          <a:endParaRPr lang="en-US"/>
        </a:p>
      </dgm:t>
    </dgm:pt>
    <dgm:pt modelId="{D80999E2-0973-45A4-9F9B-6109B8343DE9}">
      <dgm:prSet custT="1"/>
      <dgm:spPr/>
      <dgm:t>
        <a:bodyPr/>
        <a:lstStyle/>
        <a:p>
          <a:pPr rtl="0"/>
          <a:r>
            <a:rPr lang="en-US" sz="2400" b="1" dirty="0" smtClean="0"/>
            <a:t>Always straight</a:t>
          </a:r>
          <a:endParaRPr lang="en-US" sz="2400" dirty="0"/>
        </a:p>
      </dgm:t>
    </dgm:pt>
    <dgm:pt modelId="{D0595A37-32C5-49F3-8FF0-D2948AC34527}" type="parTrans" cxnId="{EAC90BB9-EBC4-4924-BE9F-4F851A89AAB7}">
      <dgm:prSet/>
      <dgm:spPr/>
      <dgm:t>
        <a:bodyPr/>
        <a:lstStyle/>
        <a:p>
          <a:endParaRPr lang="en-US"/>
        </a:p>
      </dgm:t>
    </dgm:pt>
    <dgm:pt modelId="{54D6EB5F-EB01-4EC2-9946-60FA960246B8}" type="sibTrans" cxnId="{EAC90BB9-EBC4-4924-BE9F-4F851A89AAB7}">
      <dgm:prSet/>
      <dgm:spPr/>
      <dgm:t>
        <a:bodyPr/>
        <a:lstStyle/>
        <a:p>
          <a:endParaRPr lang="en-US"/>
        </a:p>
      </dgm:t>
    </dgm:pt>
    <dgm:pt modelId="{BC350887-F1F0-48E0-85DF-0042EABC383D}">
      <dgm:prSet custT="1"/>
      <dgm:spPr/>
      <dgm:t>
        <a:bodyPr/>
        <a:lstStyle/>
        <a:p>
          <a:pPr rtl="0"/>
          <a:r>
            <a:rPr lang="en-US" sz="2400" b="1" dirty="0" smtClean="0"/>
            <a:t>Named with a lowercase script letter or by 2 points on the line</a:t>
          </a:r>
          <a:endParaRPr lang="en-US" sz="2400" dirty="0"/>
        </a:p>
      </dgm:t>
    </dgm:pt>
    <dgm:pt modelId="{EBFA93D7-ED8B-4A13-814E-B5797C97B0CC}" type="parTrans" cxnId="{8B7325C8-7504-4D13-8E4A-D5312C7E7C4E}">
      <dgm:prSet/>
      <dgm:spPr/>
      <dgm:t>
        <a:bodyPr/>
        <a:lstStyle/>
        <a:p>
          <a:endParaRPr lang="en-US"/>
        </a:p>
      </dgm:t>
    </dgm:pt>
    <dgm:pt modelId="{D86863AD-E232-4AFF-8171-7B67964CBFE0}" type="sibTrans" cxnId="{8B7325C8-7504-4D13-8E4A-D5312C7E7C4E}">
      <dgm:prSet/>
      <dgm:spPr/>
      <dgm:t>
        <a:bodyPr/>
        <a:lstStyle/>
        <a:p>
          <a:endParaRPr lang="en-US"/>
        </a:p>
      </dgm:t>
    </dgm:pt>
    <dgm:pt modelId="{8C1550E8-0CC6-4950-87A0-6BA4FD9AFDE5}" type="pres">
      <dgm:prSet presAssocID="{115C4C8B-9289-4D1F-A484-3D486D0C9D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A861D7E-3CFE-4B6E-A7F2-BAD9EFFB604E}" type="pres">
      <dgm:prSet presAssocID="{60E43CBE-0E59-4C71-9B6F-F98FEC3C5DE7}" presName="parentText" presStyleLbl="node1" presStyleIdx="0" presStyleCnt="5" custLinFactNeighborY="-1474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4FD6FF-F83F-45E9-BB06-3194DEB84448}" type="pres">
      <dgm:prSet presAssocID="{71E8523E-DC0E-41F3-BEED-E5B307142FFB}" presName="spacer" presStyleCnt="0"/>
      <dgm:spPr/>
    </dgm:pt>
    <dgm:pt modelId="{309C80BE-A262-46F1-BF29-AE5C555BBB28}" type="pres">
      <dgm:prSet presAssocID="{1FB40FE4-8ED3-4ED9-94C5-99E97407C6D8}" presName="parentText" presStyleLbl="node1" presStyleIdx="1" presStyleCnt="5" custLinFactY="-184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042D8-98A8-4B1C-A905-47E1905F7352}" type="pres">
      <dgm:prSet presAssocID="{4CA44055-A718-42D0-B9BA-9C5E67BC04AB}" presName="spacer" presStyleCnt="0"/>
      <dgm:spPr/>
    </dgm:pt>
    <dgm:pt modelId="{F94876E9-E695-48DF-94CF-80AEB6B2DFAD}" type="pres">
      <dgm:prSet presAssocID="{C85105C7-ABF0-46F2-AFFB-983D2965853E}" presName="parentText" presStyleLbl="node1" presStyleIdx="2" presStyleCnt="5" custScaleY="96071" custLinFactY="-900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C74D6F-4A04-4B8F-89D4-FFB1C696FF5A}" type="pres">
      <dgm:prSet presAssocID="{0CBC8C48-B651-4BF4-A243-B4EFA160C013}" presName="spacer" presStyleCnt="0"/>
      <dgm:spPr/>
    </dgm:pt>
    <dgm:pt modelId="{2D222920-A22A-42CF-B125-93C0359AC573}" type="pres">
      <dgm:prSet presAssocID="{D80999E2-0973-45A4-9F9B-6109B8343DE9}" presName="parentText" presStyleLbl="node1" presStyleIdx="3" presStyleCnt="5" custScaleY="94652" custLinFactY="-1352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6B98BA-475B-4B7A-A262-F5641086C31E}" type="pres">
      <dgm:prSet presAssocID="{54D6EB5F-EB01-4EC2-9946-60FA960246B8}" presName="spacer" presStyleCnt="0"/>
      <dgm:spPr/>
    </dgm:pt>
    <dgm:pt modelId="{9688ED2A-5B24-4E65-97C1-5B04B0D351D7}" type="pres">
      <dgm:prSet presAssocID="{BC350887-F1F0-48E0-85DF-0042EABC383D}" presName="parentText" presStyleLbl="node1" presStyleIdx="4" presStyleCnt="5" custLinFactY="-1500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D7FDE9-E63D-473A-8925-47D4180DA0EC}" srcId="{115C4C8B-9289-4D1F-A484-3D486D0C9DE3}" destId="{1FB40FE4-8ED3-4ED9-94C5-99E97407C6D8}" srcOrd="1" destOrd="0" parTransId="{44A1FDBB-3699-4453-BCD6-2B735E6412FA}" sibTransId="{4CA44055-A718-42D0-B9BA-9C5E67BC04AB}"/>
    <dgm:cxn modelId="{0979DA5C-915B-45A6-A675-E8668FC1CC1D}" type="presOf" srcId="{D80999E2-0973-45A4-9F9B-6109B8343DE9}" destId="{2D222920-A22A-42CF-B125-93C0359AC573}" srcOrd="0" destOrd="0" presId="urn:microsoft.com/office/officeart/2005/8/layout/vList2"/>
    <dgm:cxn modelId="{EAC90BB9-EBC4-4924-BE9F-4F851A89AAB7}" srcId="{115C4C8B-9289-4D1F-A484-3D486D0C9DE3}" destId="{D80999E2-0973-45A4-9F9B-6109B8343DE9}" srcOrd="3" destOrd="0" parTransId="{D0595A37-32C5-49F3-8FF0-D2948AC34527}" sibTransId="{54D6EB5F-EB01-4EC2-9946-60FA960246B8}"/>
    <dgm:cxn modelId="{8FE656D1-98D2-4CAA-964E-DAD91F95B2FF}" type="presOf" srcId="{BC350887-F1F0-48E0-85DF-0042EABC383D}" destId="{9688ED2A-5B24-4E65-97C1-5B04B0D351D7}" srcOrd="0" destOrd="0" presId="urn:microsoft.com/office/officeart/2005/8/layout/vList2"/>
    <dgm:cxn modelId="{9B9D5AFC-2160-4E50-958D-7C9C9564BBCC}" type="presOf" srcId="{115C4C8B-9289-4D1F-A484-3D486D0C9DE3}" destId="{8C1550E8-0CC6-4950-87A0-6BA4FD9AFDE5}" srcOrd="0" destOrd="0" presId="urn:microsoft.com/office/officeart/2005/8/layout/vList2"/>
    <dgm:cxn modelId="{9D49B838-08D5-49FB-B32D-679C7A03DF79}" srcId="{115C4C8B-9289-4D1F-A484-3D486D0C9DE3}" destId="{60E43CBE-0E59-4C71-9B6F-F98FEC3C5DE7}" srcOrd="0" destOrd="0" parTransId="{87D10458-C040-4E57-B27E-9825C0A09CB9}" sibTransId="{71E8523E-DC0E-41F3-BEED-E5B307142FFB}"/>
    <dgm:cxn modelId="{D0E44E1C-5C06-420B-91B6-5D7FFB7054B2}" srcId="{115C4C8B-9289-4D1F-A484-3D486D0C9DE3}" destId="{C85105C7-ABF0-46F2-AFFB-983D2965853E}" srcOrd="2" destOrd="0" parTransId="{B940B35D-AA07-4EF3-B8D4-B95AFC61D121}" sibTransId="{0CBC8C48-B651-4BF4-A243-B4EFA160C013}"/>
    <dgm:cxn modelId="{8B7325C8-7504-4D13-8E4A-D5312C7E7C4E}" srcId="{115C4C8B-9289-4D1F-A484-3D486D0C9DE3}" destId="{BC350887-F1F0-48E0-85DF-0042EABC383D}" srcOrd="4" destOrd="0" parTransId="{EBFA93D7-ED8B-4A13-814E-B5797C97B0CC}" sibTransId="{D86863AD-E232-4AFF-8171-7B67964CBFE0}"/>
    <dgm:cxn modelId="{FDFABF0E-C05A-4F7A-A78F-3D282F4682DD}" type="presOf" srcId="{60E43CBE-0E59-4C71-9B6F-F98FEC3C5DE7}" destId="{3A861D7E-3CFE-4B6E-A7F2-BAD9EFFB604E}" srcOrd="0" destOrd="0" presId="urn:microsoft.com/office/officeart/2005/8/layout/vList2"/>
    <dgm:cxn modelId="{378651B3-A528-4219-9263-7AF40EFC6047}" type="presOf" srcId="{1FB40FE4-8ED3-4ED9-94C5-99E97407C6D8}" destId="{309C80BE-A262-46F1-BF29-AE5C555BBB28}" srcOrd="0" destOrd="0" presId="urn:microsoft.com/office/officeart/2005/8/layout/vList2"/>
    <dgm:cxn modelId="{DC0ADD10-C97C-4A82-BA37-2A0DE4378741}" type="presOf" srcId="{C85105C7-ABF0-46F2-AFFB-983D2965853E}" destId="{F94876E9-E695-48DF-94CF-80AEB6B2DFAD}" srcOrd="0" destOrd="0" presId="urn:microsoft.com/office/officeart/2005/8/layout/vList2"/>
    <dgm:cxn modelId="{6540CBCA-9A4B-4EEE-B680-6D53F9445F94}" type="presParOf" srcId="{8C1550E8-0CC6-4950-87A0-6BA4FD9AFDE5}" destId="{3A861D7E-3CFE-4B6E-A7F2-BAD9EFFB604E}" srcOrd="0" destOrd="0" presId="urn:microsoft.com/office/officeart/2005/8/layout/vList2"/>
    <dgm:cxn modelId="{2EB9D271-1A97-4EEC-B79F-0AF9D5AC0F4C}" type="presParOf" srcId="{8C1550E8-0CC6-4950-87A0-6BA4FD9AFDE5}" destId="{204FD6FF-F83F-45E9-BB06-3194DEB84448}" srcOrd="1" destOrd="0" presId="urn:microsoft.com/office/officeart/2005/8/layout/vList2"/>
    <dgm:cxn modelId="{1119685A-B87E-43ED-9E56-81D88EDDF1CC}" type="presParOf" srcId="{8C1550E8-0CC6-4950-87A0-6BA4FD9AFDE5}" destId="{309C80BE-A262-46F1-BF29-AE5C555BBB28}" srcOrd="2" destOrd="0" presId="urn:microsoft.com/office/officeart/2005/8/layout/vList2"/>
    <dgm:cxn modelId="{A1C9EC7E-0EF5-4B84-B76B-27DDD2E1497C}" type="presParOf" srcId="{8C1550E8-0CC6-4950-87A0-6BA4FD9AFDE5}" destId="{E81042D8-98A8-4B1C-A905-47E1905F7352}" srcOrd="3" destOrd="0" presId="urn:microsoft.com/office/officeart/2005/8/layout/vList2"/>
    <dgm:cxn modelId="{78D1564F-E0EA-4239-8797-2680F4B67917}" type="presParOf" srcId="{8C1550E8-0CC6-4950-87A0-6BA4FD9AFDE5}" destId="{F94876E9-E695-48DF-94CF-80AEB6B2DFAD}" srcOrd="4" destOrd="0" presId="urn:microsoft.com/office/officeart/2005/8/layout/vList2"/>
    <dgm:cxn modelId="{313D511A-BDCA-41E1-A473-037EBC9D52A4}" type="presParOf" srcId="{8C1550E8-0CC6-4950-87A0-6BA4FD9AFDE5}" destId="{BAC74D6F-4A04-4B8F-89D4-FFB1C696FF5A}" srcOrd="5" destOrd="0" presId="urn:microsoft.com/office/officeart/2005/8/layout/vList2"/>
    <dgm:cxn modelId="{AEF8173F-2FA4-4ABC-A344-FBF2A01E240F}" type="presParOf" srcId="{8C1550E8-0CC6-4950-87A0-6BA4FD9AFDE5}" destId="{2D222920-A22A-42CF-B125-93C0359AC573}" srcOrd="6" destOrd="0" presId="urn:microsoft.com/office/officeart/2005/8/layout/vList2"/>
    <dgm:cxn modelId="{57027D1E-4628-4309-846F-7AD5C57F070A}" type="presParOf" srcId="{8C1550E8-0CC6-4950-87A0-6BA4FD9AFDE5}" destId="{346B98BA-475B-4B7A-A262-F5641086C31E}" srcOrd="7" destOrd="0" presId="urn:microsoft.com/office/officeart/2005/8/layout/vList2"/>
    <dgm:cxn modelId="{4CBE1C9A-96D1-492C-B73F-3CD095473C5F}" type="presParOf" srcId="{8C1550E8-0CC6-4950-87A0-6BA4FD9AFDE5}" destId="{9688ED2A-5B24-4E65-97C1-5B04B0D351D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7DBC6E-43E7-4BCE-81F1-2DEA5D04E3A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E127B9-C9DA-4303-BA8E-80ECD5E98ED1}">
      <dgm:prSet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sz="2000" b="1" dirty="0" smtClean="0"/>
            <a:t>Extends forever in 2 dimensions (length &amp; width)</a:t>
          </a:r>
          <a:endParaRPr lang="en-US" sz="2000" dirty="0"/>
        </a:p>
      </dgm:t>
    </dgm:pt>
    <dgm:pt modelId="{09483342-BEFE-40C5-9D22-0C802FE21C42}" type="parTrans" cxnId="{4B42F145-50A4-427C-874E-EFB3B195088A}">
      <dgm:prSet/>
      <dgm:spPr/>
      <dgm:t>
        <a:bodyPr/>
        <a:lstStyle/>
        <a:p>
          <a:endParaRPr lang="en-US"/>
        </a:p>
      </dgm:t>
    </dgm:pt>
    <dgm:pt modelId="{C36C0C3F-13BD-40E9-B2F3-6F6DDA093430}" type="sibTrans" cxnId="{4B42F145-50A4-427C-874E-EFB3B195088A}">
      <dgm:prSet/>
      <dgm:spPr/>
      <dgm:t>
        <a:bodyPr/>
        <a:lstStyle/>
        <a:p>
          <a:endParaRPr lang="en-US"/>
        </a:p>
      </dgm:t>
    </dgm:pt>
    <dgm:pt modelId="{F89EF86D-011C-4965-B3B0-233B77A30E1C}">
      <dgm:prSet/>
      <dgm:spPr>
        <a:solidFill>
          <a:srgbClr val="00B050"/>
        </a:solidFill>
      </dgm:spPr>
      <dgm:t>
        <a:bodyPr/>
        <a:lstStyle/>
        <a:p>
          <a:pPr rtl="0"/>
          <a:r>
            <a:rPr lang="en-US" b="1" dirty="0" smtClean="0"/>
            <a:t>A flat surface consisting of infinitely many points</a:t>
          </a:r>
          <a:endParaRPr lang="en-US" dirty="0"/>
        </a:p>
      </dgm:t>
    </dgm:pt>
    <dgm:pt modelId="{905E814E-67E2-43A7-8881-DCE3C452FA42}" type="parTrans" cxnId="{FF568CBB-878B-4B6D-B932-1B790114726D}">
      <dgm:prSet/>
      <dgm:spPr/>
      <dgm:t>
        <a:bodyPr/>
        <a:lstStyle/>
        <a:p>
          <a:endParaRPr lang="en-US"/>
        </a:p>
      </dgm:t>
    </dgm:pt>
    <dgm:pt modelId="{DDA6E432-8224-44C7-A904-CD44FA99DDF2}" type="sibTrans" cxnId="{FF568CBB-878B-4B6D-B932-1B790114726D}">
      <dgm:prSet/>
      <dgm:spPr/>
      <dgm:t>
        <a:bodyPr/>
        <a:lstStyle/>
        <a:p>
          <a:endParaRPr lang="en-US"/>
        </a:p>
      </dgm:t>
    </dgm:pt>
    <dgm:pt modelId="{89001CDC-15A5-49F0-BE7E-EFE9F854A8F3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US" b="1" dirty="0" smtClean="0">
              <a:solidFill>
                <a:schemeClr val="bg1"/>
              </a:solidFill>
            </a:rPr>
            <a:t>Usually</a:t>
          </a:r>
          <a:r>
            <a:rPr lang="en-US" b="1" dirty="0" smtClean="0"/>
            <a:t> represented by a 4-sided figure</a:t>
          </a:r>
          <a:endParaRPr lang="en-US" dirty="0"/>
        </a:p>
      </dgm:t>
    </dgm:pt>
    <dgm:pt modelId="{89DC2928-3F86-4512-89FB-166E207978BF}" type="parTrans" cxnId="{7C8737A7-EB5A-464E-B0C5-3CD12DDB47C8}">
      <dgm:prSet/>
      <dgm:spPr/>
      <dgm:t>
        <a:bodyPr/>
        <a:lstStyle/>
        <a:p>
          <a:endParaRPr lang="en-US"/>
        </a:p>
      </dgm:t>
    </dgm:pt>
    <dgm:pt modelId="{5F29E500-A1BF-475F-B76E-EA8A9AB44757}" type="sibTrans" cxnId="{7C8737A7-EB5A-464E-B0C5-3CD12DDB47C8}">
      <dgm:prSet/>
      <dgm:spPr/>
      <dgm:t>
        <a:bodyPr/>
        <a:lstStyle/>
        <a:p>
          <a:endParaRPr lang="en-US"/>
        </a:p>
      </dgm:t>
    </dgm:pt>
    <dgm:pt modelId="{41E693AC-9DDB-4783-B8FA-D51FB54EDED1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n-US" sz="1800" b="1" dirty="0" smtClean="0"/>
            <a:t>Named with a capital script letter or 3 points on the surface of the plane</a:t>
          </a:r>
          <a:endParaRPr lang="en-US" sz="1800" dirty="0"/>
        </a:p>
      </dgm:t>
    </dgm:pt>
    <dgm:pt modelId="{060C4FDF-0944-4166-B6C0-FB8FF35453D2}" type="parTrans" cxnId="{AC543BE5-4C58-488B-B058-70910B566289}">
      <dgm:prSet/>
      <dgm:spPr/>
      <dgm:t>
        <a:bodyPr/>
        <a:lstStyle/>
        <a:p>
          <a:endParaRPr lang="en-US"/>
        </a:p>
      </dgm:t>
    </dgm:pt>
    <dgm:pt modelId="{7173CC1F-AE6B-4EDA-9616-E3C236FF01AA}" type="sibTrans" cxnId="{AC543BE5-4C58-488B-B058-70910B566289}">
      <dgm:prSet/>
      <dgm:spPr/>
      <dgm:t>
        <a:bodyPr/>
        <a:lstStyle/>
        <a:p>
          <a:endParaRPr lang="en-US"/>
        </a:p>
      </dgm:t>
    </dgm:pt>
    <dgm:pt modelId="{6AA2ECC5-D6C5-404D-AB9A-741ADD538D99}" type="pres">
      <dgm:prSet presAssocID="{367DBC6E-43E7-4BCE-81F1-2DEA5D04E3A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70A931-80E7-4DB6-A42D-1BA67BA4C1F5}" type="pres">
      <dgm:prSet presAssocID="{29E127B9-C9DA-4303-BA8E-80ECD5E98ED1}" presName="node" presStyleLbl="node1" presStyleIdx="0" presStyleCnt="4" custScaleX="371953" custRadScaleRad="100127" custRadScaleInc="13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CD0684-1750-4DA0-B249-A5F26567B7B5}" type="pres">
      <dgm:prSet presAssocID="{C36C0C3F-13BD-40E9-B2F3-6F6DDA093430}" presName="sibTrans" presStyleLbl="sibTrans2D1" presStyleIdx="0" presStyleCnt="4" custLinFactNeighborX="7162" custLinFactNeighborY="-5355"/>
      <dgm:spPr/>
      <dgm:t>
        <a:bodyPr/>
        <a:lstStyle/>
        <a:p>
          <a:endParaRPr lang="en-US"/>
        </a:p>
      </dgm:t>
    </dgm:pt>
    <dgm:pt modelId="{4ECB96B8-192F-4838-97AD-07EE467FC417}" type="pres">
      <dgm:prSet presAssocID="{C36C0C3F-13BD-40E9-B2F3-6F6DDA093430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926EEC4C-067F-4ADC-843E-5D7F09BC3FFD}" type="pres">
      <dgm:prSet presAssocID="{F89EF86D-011C-4965-B3B0-233B77A30E1C}" presName="node" presStyleLbl="node1" presStyleIdx="1" presStyleCnt="4" custScaleX="329107" custRadScaleRad="136824" custRadScaleInc="35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0FE404-DFAE-40F6-849C-C997761109FD}" type="pres">
      <dgm:prSet presAssocID="{DDA6E432-8224-44C7-A904-CD44FA99DDF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2E1FF047-1EF7-42A7-895B-72D9D88ABDD5}" type="pres">
      <dgm:prSet presAssocID="{DDA6E432-8224-44C7-A904-CD44FA99DDF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901950A2-9ADE-438D-B0C2-30CBFC8003A8}" type="pres">
      <dgm:prSet presAssocID="{89001CDC-15A5-49F0-BE7E-EFE9F854A8F3}" presName="node" presStyleLbl="node1" presStyleIdx="2" presStyleCnt="4" custScaleX="441205" custRadScaleRad="96081" custRadScaleInc="-12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74497E-D1AC-469C-BB1E-275CC7EE483A}" type="pres">
      <dgm:prSet presAssocID="{5F29E500-A1BF-475F-B76E-EA8A9AB44757}" presName="sibTrans" presStyleLbl="sibTrans2D1" presStyleIdx="2" presStyleCnt="4"/>
      <dgm:spPr/>
      <dgm:t>
        <a:bodyPr/>
        <a:lstStyle/>
        <a:p>
          <a:endParaRPr lang="en-US"/>
        </a:p>
      </dgm:t>
    </dgm:pt>
    <dgm:pt modelId="{15FE15E2-04A4-416E-947B-1FC2AB277450}" type="pres">
      <dgm:prSet presAssocID="{5F29E500-A1BF-475F-B76E-EA8A9AB4475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EA4FF3C-7C26-479E-9982-A0DE48AFC154}" type="pres">
      <dgm:prSet presAssocID="{41E693AC-9DDB-4783-B8FA-D51FB54EDED1}" presName="node" presStyleLbl="node1" presStyleIdx="3" presStyleCnt="4" custScaleX="296143" custRadScaleRad="152066" custRadScaleInc="-31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14FE2F-5F52-4DDB-A589-2588A5F2836B}" type="pres">
      <dgm:prSet presAssocID="{7173CC1F-AE6B-4EDA-9616-E3C236FF01AA}" presName="sibTrans" presStyleLbl="sibTrans2D1" presStyleIdx="3" presStyleCnt="4"/>
      <dgm:spPr/>
      <dgm:t>
        <a:bodyPr/>
        <a:lstStyle/>
        <a:p>
          <a:endParaRPr lang="en-US"/>
        </a:p>
      </dgm:t>
    </dgm:pt>
    <dgm:pt modelId="{44AD7CD4-F6E9-4839-970E-9A3FAEDE37BC}" type="pres">
      <dgm:prSet presAssocID="{7173CC1F-AE6B-4EDA-9616-E3C236FF01AA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E536CC5E-6E39-4976-91A5-30FAC0165EFD}" type="presOf" srcId="{DDA6E432-8224-44C7-A904-CD44FA99DDF2}" destId="{2E1FF047-1EF7-42A7-895B-72D9D88ABDD5}" srcOrd="1" destOrd="0" presId="urn:microsoft.com/office/officeart/2005/8/layout/cycle2"/>
    <dgm:cxn modelId="{84ECDC56-F005-4EC0-9D0C-11039A13237B}" type="presOf" srcId="{7173CC1F-AE6B-4EDA-9616-E3C236FF01AA}" destId="{44AD7CD4-F6E9-4839-970E-9A3FAEDE37BC}" srcOrd="1" destOrd="0" presId="urn:microsoft.com/office/officeart/2005/8/layout/cycle2"/>
    <dgm:cxn modelId="{5332888D-5A26-4329-9395-6F678170B60B}" type="presOf" srcId="{DDA6E432-8224-44C7-A904-CD44FA99DDF2}" destId="{5C0FE404-DFAE-40F6-849C-C997761109FD}" srcOrd="0" destOrd="0" presId="urn:microsoft.com/office/officeart/2005/8/layout/cycle2"/>
    <dgm:cxn modelId="{1EDC6B37-4CFC-4377-95BA-2190FD61CC43}" type="presOf" srcId="{5F29E500-A1BF-475F-B76E-EA8A9AB44757}" destId="{D374497E-D1AC-469C-BB1E-275CC7EE483A}" srcOrd="0" destOrd="0" presId="urn:microsoft.com/office/officeart/2005/8/layout/cycle2"/>
    <dgm:cxn modelId="{FF568CBB-878B-4B6D-B932-1B790114726D}" srcId="{367DBC6E-43E7-4BCE-81F1-2DEA5D04E3A7}" destId="{F89EF86D-011C-4965-B3B0-233B77A30E1C}" srcOrd="1" destOrd="0" parTransId="{905E814E-67E2-43A7-8881-DCE3C452FA42}" sibTransId="{DDA6E432-8224-44C7-A904-CD44FA99DDF2}"/>
    <dgm:cxn modelId="{AC543BE5-4C58-488B-B058-70910B566289}" srcId="{367DBC6E-43E7-4BCE-81F1-2DEA5D04E3A7}" destId="{41E693AC-9DDB-4783-B8FA-D51FB54EDED1}" srcOrd="3" destOrd="0" parTransId="{060C4FDF-0944-4166-B6C0-FB8FF35453D2}" sibTransId="{7173CC1F-AE6B-4EDA-9616-E3C236FF01AA}"/>
    <dgm:cxn modelId="{E2B9BCD9-0F6B-46FB-8D7C-33C4D407696C}" type="presOf" srcId="{367DBC6E-43E7-4BCE-81F1-2DEA5D04E3A7}" destId="{6AA2ECC5-D6C5-404D-AB9A-741ADD538D99}" srcOrd="0" destOrd="0" presId="urn:microsoft.com/office/officeart/2005/8/layout/cycle2"/>
    <dgm:cxn modelId="{C91D2073-C2AC-4C8A-B7A2-229DE97DC5EF}" type="presOf" srcId="{7173CC1F-AE6B-4EDA-9616-E3C236FF01AA}" destId="{E414FE2F-5F52-4DDB-A589-2588A5F2836B}" srcOrd="0" destOrd="0" presId="urn:microsoft.com/office/officeart/2005/8/layout/cycle2"/>
    <dgm:cxn modelId="{1F9CB60C-0AD5-466C-A46E-38FC77FC50DA}" type="presOf" srcId="{29E127B9-C9DA-4303-BA8E-80ECD5E98ED1}" destId="{DF70A931-80E7-4DB6-A42D-1BA67BA4C1F5}" srcOrd="0" destOrd="0" presId="urn:microsoft.com/office/officeart/2005/8/layout/cycle2"/>
    <dgm:cxn modelId="{4B42F145-50A4-427C-874E-EFB3B195088A}" srcId="{367DBC6E-43E7-4BCE-81F1-2DEA5D04E3A7}" destId="{29E127B9-C9DA-4303-BA8E-80ECD5E98ED1}" srcOrd="0" destOrd="0" parTransId="{09483342-BEFE-40C5-9D22-0C802FE21C42}" sibTransId="{C36C0C3F-13BD-40E9-B2F3-6F6DDA093430}"/>
    <dgm:cxn modelId="{E1740E65-CEBB-42D0-80D8-D94911153AE5}" type="presOf" srcId="{5F29E500-A1BF-475F-B76E-EA8A9AB44757}" destId="{15FE15E2-04A4-416E-947B-1FC2AB277450}" srcOrd="1" destOrd="0" presId="urn:microsoft.com/office/officeart/2005/8/layout/cycle2"/>
    <dgm:cxn modelId="{B031D7D3-20B7-43C4-A231-8186B27B60A1}" type="presOf" srcId="{41E693AC-9DDB-4783-B8FA-D51FB54EDED1}" destId="{4EA4FF3C-7C26-479E-9982-A0DE48AFC154}" srcOrd="0" destOrd="0" presId="urn:microsoft.com/office/officeart/2005/8/layout/cycle2"/>
    <dgm:cxn modelId="{04366FF4-1F62-4E68-A282-93A02EF8BB91}" type="presOf" srcId="{C36C0C3F-13BD-40E9-B2F3-6F6DDA093430}" destId="{4ECB96B8-192F-4838-97AD-07EE467FC417}" srcOrd="1" destOrd="0" presId="urn:microsoft.com/office/officeart/2005/8/layout/cycle2"/>
    <dgm:cxn modelId="{7C8737A7-EB5A-464E-B0C5-3CD12DDB47C8}" srcId="{367DBC6E-43E7-4BCE-81F1-2DEA5D04E3A7}" destId="{89001CDC-15A5-49F0-BE7E-EFE9F854A8F3}" srcOrd="2" destOrd="0" parTransId="{89DC2928-3F86-4512-89FB-166E207978BF}" sibTransId="{5F29E500-A1BF-475F-B76E-EA8A9AB44757}"/>
    <dgm:cxn modelId="{77CC11FD-936D-472E-BC80-FB14BCFA0BD0}" type="presOf" srcId="{C36C0C3F-13BD-40E9-B2F3-6F6DDA093430}" destId="{61CD0684-1750-4DA0-B249-A5F26567B7B5}" srcOrd="0" destOrd="0" presId="urn:microsoft.com/office/officeart/2005/8/layout/cycle2"/>
    <dgm:cxn modelId="{1D9F5CFA-F811-4583-ADD7-50B8D68C0A39}" type="presOf" srcId="{F89EF86D-011C-4965-B3B0-233B77A30E1C}" destId="{926EEC4C-067F-4ADC-843E-5D7F09BC3FFD}" srcOrd="0" destOrd="0" presId="urn:microsoft.com/office/officeart/2005/8/layout/cycle2"/>
    <dgm:cxn modelId="{69DBBD27-9468-4934-A6EE-6E5033D177DC}" type="presOf" srcId="{89001CDC-15A5-49F0-BE7E-EFE9F854A8F3}" destId="{901950A2-9ADE-438D-B0C2-30CBFC8003A8}" srcOrd="0" destOrd="0" presId="urn:microsoft.com/office/officeart/2005/8/layout/cycle2"/>
    <dgm:cxn modelId="{C298C60D-BAEE-463D-97AF-577A9E0BB8EE}" type="presParOf" srcId="{6AA2ECC5-D6C5-404D-AB9A-741ADD538D99}" destId="{DF70A931-80E7-4DB6-A42D-1BA67BA4C1F5}" srcOrd="0" destOrd="0" presId="urn:microsoft.com/office/officeart/2005/8/layout/cycle2"/>
    <dgm:cxn modelId="{1EEA14C4-1C2D-4801-93E0-531933DC6BA6}" type="presParOf" srcId="{6AA2ECC5-D6C5-404D-AB9A-741ADD538D99}" destId="{61CD0684-1750-4DA0-B249-A5F26567B7B5}" srcOrd="1" destOrd="0" presId="urn:microsoft.com/office/officeart/2005/8/layout/cycle2"/>
    <dgm:cxn modelId="{F7E5B56F-6ACB-4604-848E-358CAF998CB2}" type="presParOf" srcId="{61CD0684-1750-4DA0-B249-A5F26567B7B5}" destId="{4ECB96B8-192F-4838-97AD-07EE467FC417}" srcOrd="0" destOrd="0" presId="urn:microsoft.com/office/officeart/2005/8/layout/cycle2"/>
    <dgm:cxn modelId="{29AA7853-EF2B-4878-A12F-30141D299281}" type="presParOf" srcId="{6AA2ECC5-D6C5-404D-AB9A-741ADD538D99}" destId="{926EEC4C-067F-4ADC-843E-5D7F09BC3FFD}" srcOrd="2" destOrd="0" presId="urn:microsoft.com/office/officeart/2005/8/layout/cycle2"/>
    <dgm:cxn modelId="{6C0FC3DD-EBB7-45A0-B064-32C83B9371DD}" type="presParOf" srcId="{6AA2ECC5-D6C5-404D-AB9A-741ADD538D99}" destId="{5C0FE404-DFAE-40F6-849C-C997761109FD}" srcOrd="3" destOrd="0" presId="urn:microsoft.com/office/officeart/2005/8/layout/cycle2"/>
    <dgm:cxn modelId="{B9055E64-85A2-4FA8-B1AA-789700B47745}" type="presParOf" srcId="{5C0FE404-DFAE-40F6-849C-C997761109FD}" destId="{2E1FF047-1EF7-42A7-895B-72D9D88ABDD5}" srcOrd="0" destOrd="0" presId="urn:microsoft.com/office/officeart/2005/8/layout/cycle2"/>
    <dgm:cxn modelId="{0DC82786-0F47-484C-A6EB-FC382E537B36}" type="presParOf" srcId="{6AA2ECC5-D6C5-404D-AB9A-741ADD538D99}" destId="{901950A2-9ADE-438D-B0C2-30CBFC8003A8}" srcOrd="4" destOrd="0" presId="urn:microsoft.com/office/officeart/2005/8/layout/cycle2"/>
    <dgm:cxn modelId="{029B3ED6-01B1-4C4A-AF1A-92E83F37E6C9}" type="presParOf" srcId="{6AA2ECC5-D6C5-404D-AB9A-741ADD538D99}" destId="{D374497E-D1AC-469C-BB1E-275CC7EE483A}" srcOrd="5" destOrd="0" presId="urn:microsoft.com/office/officeart/2005/8/layout/cycle2"/>
    <dgm:cxn modelId="{EBE1D9FF-6001-42A4-84FC-985D3889052C}" type="presParOf" srcId="{D374497E-D1AC-469C-BB1E-275CC7EE483A}" destId="{15FE15E2-04A4-416E-947B-1FC2AB277450}" srcOrd="0" destOrd="0" presId="urn:microsoft.com/office/officeart/2005/8/layout/cycle2"/>
    <dgm:cxn modelId="{A7EC472A-D98E-4081-80CC-8B5ED46C623D}" type="presParOf" srcId="{6AA2ECC5-D6C5-404D-AB9A-741ADD538D99}" destId="{4EA4FF3C-7C26-479E-9982-A0DE48AFC154}" srcOrd="6" destOrd="0" presId="urn:microsoft.com/office/officeart/2005/8/layout/cycle2"/>
    <dgm:cxn modelId="{D60FC53D-D4D3-47BB-8676-BCC8D42055F8}" type="presParOf" srcId="{6AA2ECC5-D6C5-404D-AB9A-741ADD538D99}" destId="{E414FE2F-5F52-4DDB-A589-2588A5F2836B}" srcOrd="7" destOrd="0" presId="urn:microsoft.com/office/officeart/2005/8/layout/cycle2"/>
    <dgm:cxn modelId="{460999A6-71F9-40D9-9DDE-9A0C6E16BF74}" type="presParOf" srcId="{E414FE2F-5F52-4DDB-A589-2588A5F2836B}" destId="{44AD7CD4-F6E9-4839-970E-9A3FAEDE37B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B6AF54-F331-4E3D-ADE8-C61106E69C77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1FA2EB7-387D-454A-9122-AF5DF5AE819B}">
      <dgm:prSet/>
      <dgm:spPr/>
      <dgm:t>
        <a:bodyPr/>
        <a:lstStyle/>
        <a:p>
          <a:pPr rtl="0"/>
          <a:r>
            <a:rPr lang="en-US" b="1" dirty="0" smtClean="0"/>
            <a:t>If B is between A &amp; C, then </a:t>
          </a:r>
          <a:endParaRPr lang="en-US" b="1" dirty="0"/>
        </a:p>
      </dgm:t>
    </dgm:pt>
    <dgm:pt modelId="{047EE2D0-FCBF-434F-8004-032E6F809B43}" type="parTrans" cxnId="{924D54DE-9BBD-4BB7-84B0-79C28A544F16}">
      <dgm:prSet/>
      <dgm:spPr/>
      <dgm:t>
        <a:bodyPr/>
        <a:lstStyle/>
        <a:p>
          <a:endParaRPr lang="en-US"/>
        </a:p>
      </dgm:t>
    </dgm:pt>
    <dgm:pt modelId="{C5340565-42EF-43DE-8E93-5E0B12ED016E}" type="sibTrans" cxnId="{924D54DE-9BBD-4BB7-84B0-79C28A544F16}">
      <dgm:prSet/>
      <dgm:spPr/>
      <dgm:t>
        <a:bodyPr/>
        <a:lstStyle/>
        <a:p>
          <a:endParaRPr lang="en-US"/>
        </a:p>
      </dgm:t>
    </dgm:pt>
    <dgm:pt modelId="{9C4093EF-AEA1-4754-9B0F-71E71F8720EA}">
      <dgm:prSet/>
      <dgm:spPr/>
      <dgm:t>
        <a:bodyPr/>
        <a:lstStyle/>
        <a:p>
          <a:pPr rtl="0"/>
          <a:r>
            <a:rPr lang="en-US" b="1" dirty="0" smtClean="0"/>
            <a:t>AB + BC = AC.</a:t>
          </a:r>
          <a:endParaRPr lang="en-US" dirty="0"/>
        </a:p>
      </dgm:t>
    </dgm:pt>
    <dgm:pt modelId="{860C7787-22FA-4B87-8F26-DC3CB4B4A04E}" type="parTrans" cxnId="{E268515F-0930-4049-8C28-CEA9A27E5655}">
      <dgm:prSet/>
      <dgm:spPr/>
      <dgm:t>
        <a:bodyPr/>
        <a:lstStyle/>
        <a:p>
          <a:endParaRPr lang="en-US"/>
        </a:p>
      </dgm:t>
    </dgm:pt>
    <dgm:pt modelId="{4FFB9E96-6AFA-4143-B851-1DCB5BC8F0A4}" type="sibTrans" cxnId="{E268515F-0930-4049-8C28-CEA9A27E5655}">
      <dgm:prSet/>
      <dgm:spPr/>
      <dgm:t>
        <a:bodyPr/>
        <a:lstStyle/>
        <a:p>
          <a:endParaRPr lang="en-US"/>
        </a:p>
      </dgm:t>
    </dgm:pt>
    <dgm:pt modelId="{C5FA5F69-A324-4082-8D90-F1CE4F1952F1}">
      <dgm:prSet/>
      <dgm:spPr/>
      <dgm:t>
        <a:bodyPr/>
        <a:lstStyle/>
        <a:p>
          <a:pPr rtl="0"/>
          <a:endParaRPr lang="en-US" b="1" dirty="0"/>
        </a:p>
      </dgm:t>
    </dgm:pt>
    <dgm:pt modelId="{041426DA-546F-4CBF-BE3B-C6EC130B81DB}" type="parTrans" cxnId="{9F37583C-09FD-426B-8F90-18DC840FCCA2}">
      <dgm:prSet/>
      <dgm:spPr/>
      <dgm:t>
        <a:bodyPr/>
        <a:lstStyle/>
        <a:p>
          <a:endParaRPr lang="en-US"/>
        </a:p>
      </dgm:t>
    </dgm:pt>
    <dgm:pt modelId="{126D8496-B5BD-4CAB-A5E3-6B9FBC3E509D}" type="sibTrans" cxnId="{9F37583C-09FD-426B-8F90-18DC840FCCA2}">
      <dgm:prSet/>
      <dgm:spPr/>
      <dgm:t>
        <a:bodyPr/>
        <a:lstStyle/>
        <a:p>
          <a:endParaRPr lang="en-US"/>
        </a:p>
      </dgm:t>
    </dgm:pt>
    <dgm:pt modelId="{D34A5555-F2E9-4127-9842-F5C1597E86C6}">
      <dgm:prSet/>
      <dgm:spPr/>
      <dgm:t>
        <a:bodyPr/>
        <a:lstStyle/>
        <a:p>
          <a:pPr rtl="0"/>
          <a:r>
            <a:rPr lang="en-US" b="1" dirty="0" smtClean="0"/>
            <a:t>If AB + BC = AC, then B is between A &amp; C.</a:t>
          </a:r>
          <a:endParaRPr lang="en-US" b="1" dirty="0"/>
        </a:p>
      </dgm:t>
    </dgm:pt>
    <dgm:pt modelId="{339ADAD1-9BD4-4D04-AF64-AE4EB9F30ABB}" type="parTrans" cxnId="{5813B799-BE94-4EDC-82C4-176D1A7A06FF}">
      <dgm:prSet/>
      <dgm:spPr/>
      <dgm:t>
        <a:bodyPr/>
        <a:lstStyle/>
        <a:p>
          <a:endParaRPr lang="en-US"/>
        </a:p>
      </dgm:t>
    </dgm:pt>
    <dgm:pt modelId="{C3C6F4F9-B88F-4296-AB72-DC4510445AD9}" type="sibTrans" cxnId="{5813B799-BE94-4EDC-82C4-176D1A7A06FF}">
      <dgm:prSet/>
      <dgm:spPr/>
      <dgm:t>
        <a:bodyPr/>
        <a:lstStyle/>
        <a:p>
          <a:endParaRPr lang="en-US"/>
        </a:p>
      </dgm:t>
    </dgm:pt>
    <dgm:pt modelId="{A21A2B2C-D38C-43E7-AFC0-18E92844ED1E}" type="pres">
      <dgm:prSet presAssocID="{B3B6AF54-F331-4E3D-ADE8-C61106E69C7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85DCF8-5ECB-4010-9E3B-FFFD6FD75547}" type="pres">
      <dgm:prSet presAssocID="{01FA2EB7-387D-454A-9122-AF5DF5AE819B}" presName="circle1" presStyleLbl="node1" presStyleIdx="0" presStyleCnt="4"/>
      <dgm:spPr/>
    </dgm:pt>
    <dgm:pt modelId="{35FC43BA-0B2B-443F-A02A-DB25E4B51390}" type="pres">
      <dgm:prSet presAssocID="{01FA2EB7-387D-454A-9122-AF5DF5AE819B}" presName="space" presStyleCnt="0"/>
      <dgm:spPr/>
    </dgm:pt>
    <dgm:pt modelId="{042E73F0-5966-43AC-808F-1F75597B733C}" type="pres">
      <dgm:prSet presAssocID="{01FA2EB7-387D-454A-9122-AF5DF5AE819B}" presName="rect1" presStyleLbl="alignAcc1" presStyleIdx="0" presStyleCnt="4"/>
      <dgm:spPr/>
      <dgm:t>
        <a:bodyPr/>
        <a:lstStyle/>
        <a:p>
          <a:endParaRPr lang="en-US"/>
        </a:p>
      </dgm:t>
    </dgm:pt>
    <dgm:pt modelId="{12195E2E-BD65-4BD8-95E0-FB7AF07F9922}" type="pres">
      <dgm:prSet presAssocID="{9C4093EF-AEA1-4754-9B0F-71E71F8720EA}" presName="vertSpace2" presStyleLbl="node1" presStyleIdx="0" presStyleCnt="4"/>
      <dgm:spPr/>
    </dgm:pt>
    <dgm:pt modelId="{1FF8C038-739F-4540-902B-0322D61E4ADB}" type="pres">
      <dgm:prSet presAssocID="{9C4093EF-AEA1-4754-9B0F-71E71F8720EA}" presName="circle2" presStyleLbl="node1" presStyleIdx="1" presStyleCnt="4"/>
      <dgm:spPr/>
    </dgm:pt>
    <dgm:pt modelId="{6A77B0FC-5F9E-44A2-B3D2-119D99E60967}" type="pres">
      <dgm:prSet presAssocID="{9C4093EF-AEA1-4754-9B0F-71E71F8720EA}" presName="rect2" presStyleLbl="alignAcc1" presStyleIdx="1" presStyleCnt="4"/>
      <dgm:spPr/>
      <dgm:t>
        <a:bodyPr/>
        <a:lstStyle/>
        <a:p>
          <a:endParaRPr lang="en-US"/>
        </a:p>
      </dgm:t>
    </dgm:pt>
    <dgm:pt modelId="{C086AEF2-B653-4B87-AC82-21BE7988B25E}" type="pres">
      <dgm:prSet presAssocID="{C5FA5F69-A324-4082-8D90-F1CE4F1952F1}" presName="vertSpace3" presStyleLbl="node1" presStyleIdx="1" presStyleCnt="4"/>
      <dgm:spPr/>
    </dgm:pt>
    <dgm:pt modelId="{1CE1CC94-E9D9-467C-AB28-BB0E28AACE24}" type="pres">
      <dgm:prSet presAssocID="{C5FA5F69-A324-4082-8D90-F1CE4F1952F1}" presName="circle3" presStyleLbl="node1" presStyleIdx="2" presStyleCnt="4"/>
      <dgm:spPr/>
    </dgm:pt>
    <dgm:pt modelId="{239AD0A5-F337-47D2-B4F9-E67D51FC125C}" type="pres">
      <dgm:prSet presAssocID="{C5FA5F69-A324-4082-8D90-F1CE4F1952F1}" presName="rect3" presStyleLbl="alignAcc1" presStyleIdx="2" presStyleCnt="4"/>
      <dgm:spPr/>
      <dgm:t>
        <a:bodyPr/>
        <a:lstStyle/>
        <a:p>
          <a:endParaRPr lang="en-US"/>
        </a:p>
      </dgm:t>
    </dgm:pt>
    <dgm:pt modelId="{92F3A414-4E0E-42CE-ACE4-B0775B4C758D}" type="pres">
      <dgm:prSet presAssocID="{D34A5555-F2E9-4127-9842-F5C1597E86C6}" presName="vertSpace4" presStyleLbl="node1" presStyleIdx="2" presStyleCnt="4"/>
      <dgm:spPr/>
    </dgm:pt>
    <dgm:pt modelId="{3BEC25D0-415C-4CF9-A309-0896616DDD26}" type="pres">
      <dgm:prSet presAssocID="{D34A5555-F2E9-4127-9842-F5C1597E86C6}" presName="circle4" presStyleLbl="node1" presStyleIdx="3" presStyleCnt="4"/>
      <dgm:spPr/>
    </dgm:pt>
    <dgm:pt modelId="{436EFDD6-4D4A-4E09-8C87-E626039604C1}" type="pres">
      <dgm:prSet presAssocID="{D34A5555-F2E9-4127-9842-F5C1597E86C6}" presName="rect4" presStyleLbl="alignAcc1" presStyleIdx="3" presStyleCnt="4"/>
      <dgm:spPr/>
      <dgm:t>
        <a:bodyPr/>
        <a:lstStyle/>
        <a:p>
          <a:endParaRPr lang="en-US"/>
        </a:p>
      </dgm:t>
    </dgm:pt>
    <dgm:pt modelId="{E7DF0197-AD40-4252-8177-9CE8415C4153}" type="pres">
      <dgm:prSet presAssocID="{01FA2EB7-387D-454A-9122-AF5DF5AE819B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277E46-4E5F-4959-8284-80016994F3A9}" type="pres">
      <dgm:prSet presAssocID="{9C4093EF-AEA1-4754-9B0F-71E71F8720EA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B1523D-A748-451D-A9F2-1DF51FB6BCF0}" type="pres">
      <dgm:prSet presAssocID="{C5FA5F69-A324-4082-8D90-F1CE4F1952F1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337EE6-0EF0-4E71-9933-406436D6CA11}" type="pres">
      <dgm:prSet presAssocID="{D34A5555-F2E9-4127-9842-F5C1597E86C6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AA9345-B48A-4DE4-B022-EB00D209DE0F}" type="presOf" srcId="{9C4093EF-AEA1-4754-9B0F-71E71F8720EA}" destId="{92277E46-4E5F-4959-8284-80016994F3A9}" srcOrd="1" destOrd="0" presId="urn:microsoft.com/office/officeart/2005/8/layout/target3"/>
    <dgm:cxn modelId="{E268515F-0930-4049-8C28-CEA9A27E5655}" srcId="{B3B6AF54-F331-4E3D-ADE8-C61106E69C77}" destId="{9C4093EF-AEA1-4754-9B0F-71E71F8720EA}" srcOrd="1" destOrd="0" parTransId="{860C7787-22FA-4B87-8F26-DC3CB4B4A04E}" sibTransId="{4FFB9E96-6AFA-4143-B851-1DCB5BC8F0A4}"/>
    <dgm:cxn modelId="{A6671567-B774-4DFF-9FF8-66D0D20525A8}" type="presOf" srcId="{01FA2EB7-387D-454A-9122-AF5DF5AE819B}" destId="{E7DF0197-AD40-4252-8177-9CE8415C4153}" srcOrd="1" destOrd="0" presId="urn:microsoft.com/office/officeart/2005/8/layout/target3"/>
    <dgm:cxn modelId="{F4AF0873-282E-4AAD-8E3E-51BC94FC52B3}" type="presOf" srcId="{D34A5555-F2E9-4127-9842-F5C1597E86C6}" destId="{DD337EE6-0EF0-4E71-9933-406436D6CA11}" srcOrd="1" destOrd="0" presId="urn:microsoft.com/office/officeart/2005/8/layout/target3"/>
    <dgm:cxn modelId="{924D54DE-9BBD-4BB7-84B0-79C28A544F16}" srcId="{B3B6AF54-F331-4E3D-ADE8-C61106E69C77}" destId="{01FA2EB7-387D-454A-9122-AF5DF5AE819B}" srcOrd="0" destOrd="0" parTransId="{047EE2D0-FCBF-434F-8004-032E6F809B43}" sibTransId="{C5340565-42EF-43DE-8E93-5E0B12ED016E}"/>
    <dgm:cxn modelId="{F96CD1BF-5D39-4D8F-8464-216058105A0B}" type="presOf" srcId="{C5FA5F69-A324-4082-8D90-F1CE4F1952F1}" destId="{EEB1523D-A748-451D-A9F2-1DF51FB6BCF0}" srcOrd="1" destOrd="0" presId="urn:microsoft.com/office/officeart/2005/8/layout/target3"/>
    <dgm:cxn modelId="{5813B799-BE94-4EDC-82C4-176D1A7A06FF}" srcId="{B3B6AF54-F331-4E3D-ADE8-C61106E69C77}" destId="{D34A5555-F2E9-4127-9842-F5C1597E86C6}" srcOrd="3" destOrd="0" parTransId="{339ADAD1-9BD4-4D04-AF64-AE4EB9F30ABB}" sibTransId="{C3C6F4F9-B88F-4296-AB72-DC4510445AD9}"/>
    <dgm:cxn modelId="{9394ABDA-4731-4640-B670-FC3243C2F89F}" type="presOf" srcId="{C5FA5F69-A324-4082-8D90-F1CE4F1952F1}" destId="{239AD0A5-F337-47D2-B4F9-E67D51FC125C}" srcOrd="0" destOrd="0" presId="urn:microsoft.com/office/officeart/2005/8/layout/target3"/>
    <dgm:cxn modelId="{8DDF3E52-E125-468E-AE8C-284BB215026F}" type="presOf" srcId="{01FA2EB7-387D-454A-9122-AF5DF5AE819B}" destId="{042E73F0-5966-43AC-808F-1F75597B733C}" srcOrd="0" destOrd="0" presId="urn:microsoft.com/office/officeart/2005/8/layout/target3"/>
    <dgm:cxn modelId="{F145DE8F-F691-43D7-9729-1E380544721A}" type="presOf" srcId="{D34A5555-F2E9-4127-9842-F5C1597E86C6}" destId="{436EFDD6-4D4A-4E09-8C87-E626039604C1}" srcOrd="0" destOrd="0" presId="urn:microsoft.com/office/officeart/2005/8/layout/target3"/>
    <dgm:cxn modelId="{A002B3C1-CF93-474B-AA6D-286AF6E2580C}" type="presOf" srcId="{B3B6AF54-F331-4E3D-ADE8-C61106E69C77}" destId="{A21A2B2C-D38C-43E7-AFC0-18E92844ED1E}" srcOrd="0" destOrd="0" presId="urn:microsoft.com/office/officeart/2005/8/layout/target3"/>
    <dgm:cxn modelId="{824BF45C-2465-481E-A493-B71020D3CB9F}" type="presOf" srcId="{9C4093EF-AEA1-4754-9B0F-71E71F8720EA}" destId="{6A77B0FC-5F9E-44A2-B3D2-119D99E60967}" srcOrd="0" destOrd="0" presId="urn:microsoft.com/office/officeart/2005/8/layout/target3"/>
    <dgm:cxn modelId="{9F37583C-09FD-426B-8F90-18DC840FCCA2}" srcId="{B3B6AF54-F331-4E3D-ADE8-C61106E69C77}" destId="{C5FA5F69-A324-4082-8D90-F1CE4F1952F1}" srcOrd="2" destOrd="0" parTransId="{041426DA-546F-4CBF-BE3B-C6EC130B81DB}" sibTransId="{126D8496-B5BD-4CAB-A5E3-6B9FBC3E509D}"/>
    <dgm:cxn modelId="{D701C2C5-1389-4420-8242-B07554829E8C}" type="presParOf" srcId="{A21A2B2C-D38C-43E7-AFC0-18E92844ED1E}" destId="{D685DCF8-5ECB-4010-9E3B-FFFD6FD75547}" srcOrd="0" destOrd="0" presId="urn:microsoft.com/office/officeart/2005/8/layout/target3"/>
    <dgm:cxn modelId="{07F6527C-59CA-40C1-8715-FB579B13E719}" type="presParOf" srcId="{A21A2B2C-D38C-43E7-AFC0-18E92844ED1E}" destId="{35FC43BA-0B2B-443F-A02A-DB25E4B51390}" srcOrd="1" destOrd="0" presId="urn:microsoft.com/office/officeart/2005/8/layout/target3"/>
    <dgm:cxn modelId="{FA54E57D-EE43-4479-AE31-1C9E7B3FF06E}" type="presParOf" srcId="{A21A2B2C-D38C-43E7-AFC0-18E92844ED1E}" destId="{042E73F0-5966-43AC-808F-1F75597B733C}" srcOrd="2" destOrd="0" presId="urn:microsoft.com/office/officeart/2005/8/layout/target3"/>
    <dgm:cxn modelId="{5AF79C5E-CF63-4167-8AAE-E4EC97B760B6}" type="presParOf" srcId="{A21A2B2C-D38C-43E7-AFC0-18E92844ED1E}" destId="{12195E2E-BD65-4BD8-95E0-FB7AF07F9922}" srcOrd="3" destOrd="0" presId="urn:microsoft.com/office/officeart/2005/8/layout/target3"/>
    <dgm:cxn modelId="{BB8BA6E0-F118-421F-8819-992C958B3511}" type="presParOf" srcId="{A21A2B2C-D38C-43E7-AFC0-18E92844ED1E}" destId="{1FF8C038-739F-4540-902B-0322D61E4ADB}" srcOrd="4" destOrd="0" presId="urn:microsoft.com/office/officeart/2005/8/layout/target3"/>
    <dgm:cxn modelId="{CFFF983E-42A5-41E9-A77F-2CC7D84D5C95}" type="presParOf" srcId="{A21A2B2C-D38C-43E7-AFC0-18E92844ED1E}" destId="{6A77B0FC-5F9E-44A2-B3D2-119D99E60967}" srcOrd="5" destOrd="0" presId="urn:microsoft.com/office/officeart/2005/8/layout/target3"/>
    <dgm:cxn modelId="{0E208FE7-2A43-4EC9-BB54-ECE4461534B2}" type="presParOf" srcId="{A21A2B2C-D38C-43E7-AFC0-18E92844ED1E}" destId="{C086AEF2-B653-4B87-AC82-21BE7988B25E}" srcOrd="6" destOrd="0" presId="urn:microsoft.com/office/officeart/2005/8/layout/target3"/>
    <dgm:cxn modelId="{52C7B524-ED8B-4FEA-A5F6-BDD084827477}" type="presParOf" srcId="{A21A2B2C-D38C-43E7-AFC0-18E92844ED1E}" destId="{1CE1CC94-E9D9-467C-AB28-BB0E28AACE24}" srcOrd="7" destOrd="0" presId="urn:microsoft.com/office/officeart/2005/8/layout/target3"/>
    <dgm:cxn modelId="{D1F9DFA2-5F6D-465B-8B55-7BF4C7BBA86D}" type="presParOf" srcId="{A21A2B2C-D38C-43E7-AFC0-18E92844ED1E}" destId="{239AD0A5-F337-47D2-B4F9-E67D51FC125C}" srcOrd="8" destOrd="0" presId="urn:microsoft.com/office/officeart/2005/8/layout/target3"/>
    <dgm:cxn modelId="{55F4FC3F-F69C-4350-A8EF-C3D69C1AA3C0}" type="presParOf" srcId="{A21A2B2C-D38C-43E7-AFC0-18E92844ED1E}" destId="{92F3A414-4E0E-42CE-ACE4-B0775B4C758D}" srcOrd="9" destOrd="0" presId="urn:microsoft.com/office/officeart/2005/8/layout/target3"/>
    <dgm:cxn modelId="{FFC1AC54-71E7-49BF-AC68-3C206F8A58CB}" type="presParOf" srcId="{A21A2B2C-D38C-43E7-AFC0-18E92844ED1E}" destId="{3BEC25D0-415C-4CF9-A309-0896616DDD26}" srcOrd="10" destOrd="0" presId="urn:microsoft.com/office/officeart/2005/8/layout/target3"/>
    <dgm:cxn modelId="{7C1C2654-9FC1-46A0-B2EB-D2AA28E3AA8C}" type="presParOf" srcId="{A21A2B2C-D38C-43E7-AFC0-18E92844ED1E}" destId="{436EFDD6-4D4A-4E09-8C87-E626039604C1}" srcOrd="11" destOrd="0" presId="urn:microsoft.com/office/officeart/2005/8/layout/target3"/>
    <dgm:cxn modelId="{DA8F0A14-E376-400D-BE8C-558D8C3CF81E}" type="presParOf" srcId="{A21A2B2C-D38C-43E7-AFC0-18E92844ED1E}" destId="{E7DF0197-AD40-4252-8177-9CE8415C4153}" srcOrd="12" destOrd="0" presId="urn:microsoft.com/office/officeart/2005/8/layout/target3"/>
    <dgm:cxn modelId="{634C7DAC-FF83-48D0-86F6-9D0CF4E6CDAB}" type="presParOf" srcId="{A21A2B2C-D38C-43E7-AFC0-18E92844ED1E}" destId="{92277E46-4E5F-4959-8284-80016994F3A9}" srcOrd="13" destOrd="0" presId="urn:microsoft.com/office/officeart/2005/8/layout/target3"/>
    <dgm:cxn modelId="{1CCBDBCA-D594-49C1-8BC7-FB77290D943B}" type="presParOf" srcId="{A21A2B2C-D38C-43E7-AFC0-18E92844ED1E}" destId="{EEB1523D-A748-451D-A9F2-1DF51FB6BCF0}" srcOrd="14" destOrd="0" presId="urn:microsoft.com/office/officeart/2005/8/layout/target3"/>
    <dgm:cxn modelId="{454D7D5A-8BF4-4857-B869-377D5425F3C6}" type="presParOf" srcId="{A21A2B2C-D38C-43E7-AFC0-18E92844ED1E}" destId="{DD337EE6-0EF0-4E71-9933-406436D6CA11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A3C9F9-1014-4272-974D-248F8529FAC5}">
      <dsp:nvSpPr>
        <dsp:cNvPr id="0" name=""/>
        <dsp:cNvSpPr/>
      </dsp:nvSpPr>
      <dsp:spPr>
        <a:xfrm rot="10800000">
          <a:off x="1676966" y="1199"/>
          <a:ext cx="5472684" cy="11940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6536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/>
            <a:t>1. Has no dimension (no length, width, thickness)</a:t>
          </a:r>
          <a:endParaRPr lang="en-US" sz="3000" kern="1200" dirty="0"/>
        </a:p>
      </dsp:txBody>
      <dsp:txXfrm rot="10800000">
        <a:off x="1975475" y="1199"/>
        <a:ext cx="5174175" cy="1194035"/>
      </dsp:txXfrm>
    </dsp:sp>
    <dsp:sp modelId="{D47F44DC-1436-4422-9B88-90626E1DC269}">
      <dsp:nvSpPr>
        <dsp:cNvPr id="0" name=""/>
        <dsp:cNvSpPr/>
      </dsp:nvSpPr>
      <dsp:spPr>
        <a:xfrm>
          <a:off x="1079949" y="1199"/>
          <a:ext cx="1194035" cy="11940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C7C35-17EF-4AE9-9E00-3514EB4D7ED1}">
      <dsp:nvSpPr>
        <dsp:cNvPr id="0" name=""/>
        <dsp:cNvSpPr/>
      </dsp:nvSpPr>
      <dsp:spPr>
        <a:xfrm rot="10800000">
          <a:off x="1676966" y="1551663"/>
          <a:ext cx="5472684" cy="11940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6536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/>
            <a:t>2. Usually represented by a dot</a:t>
          </a:r>
          <a:endParaRPr lang="en-US" sz="3000" kern="1200" dirty="0"/>
        </a:p>
      </dsp:txBody>
      <dsp:txXfrm rot="10800000">
        <a:off x="1975475" y="1551663"/>
        <a:ext cx="5174175" cy="1194035"/>
      </dsp:txXfrm>
    </dsp:sp>
    <dsp:sp modelId="{11F0AD14-74DA-4B36-9F82-D6D901CF802B}">
      <dsp:nvSpPr>
        <dsp:cNvPr id="0" name=""/>
        <dsp:cNvSpPr/>
      </dsp:nvSpPr>
      <dsp:spPr>
        <a:xfrm>
          <a:off x="1079949" y="1551663"/>
          <a:ext cx="1194035" cy="11940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0C8349-9B97-4BFE-BB58-B07183208893}">
      <dsp:nvSpPr>
        <dsp:cNvPr id="0" name=""/>
        <dsp:cNvSpPr/>
      </dsp:nvSpPr>
      <dsp:spPr>
        <a:xfrm rot="10800000">
          <a:off x="1676966" y="3102127"/>
          <a:ext cx="5472684" cy="119403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6536" tIns="114300" rIns="21336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/>
            <a:t>3. Named using one capital letter, B</a:t>
          </a:r>
          <a:endParaRPr lang="en-US" sz="3000" b="1" kern="1200" dirty="0"/>
        </a:p>
      </dsp:txBody>
      <dsp:txXfrm rot="10800000">
        <a:off x="1975475" y="3102127"/>
        <a:ext cx="5174175" cy="1194035"/>
      </dsp:txXfrm>
    </dsp:sp>
    <dsp:sp modelId="{D6C405B0-1CDC-4298-A91E-C04FE7388B6F}">
      <dsp:nvSpPr>
        <dsp:cNvPr id="0" name=""/>
        <dsp:cNvSpPr/>
      </dsp:nvSpPr>
      <dsp:spPr>
        <a:xfrm>
          <a:off x="1079949" y="3102127"/>
          <a:ext cx="1194035" cy="119403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61D7E-3CFE-4B6E-A7F2-BAD9EFFB604E}">
      <dsp:nvSpPr>
        <dsp:cNvPr id="0" name=""/>
        <dsp:cNvSpPr/>
      </dsp:nvSpPr>
      <dsp:spPr>
        <a:xfrm>
          <a:off x="0" y="75"/>
          <a:ext cx="7467600" cy="7517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Extends forever in one dimension (length)</a:t>
          </a:r>
          <a:endParaRPr lang="en-US" sz="2400" b="1" kern="1200" dirty="0"/>
        </a:p>
      </dsp:txBody>
      <dsp:txXfrm>
        <a:off x="36699" y="36774"/>
        <a:ext cx="7394202" cy="678375"/>
      </dsp:txXfrm>
    </dsp:sp>
    <dsp:sp modelId="{309C80BE-A262-46F1-BF29-AE5C555BBB28}">
      <dsp:nvSpPr>
        <dsp:cNvPr id="0" name=""/>
        <dsp:cNvSpPr/>
      </dsp:nvSpPr>
      <dsp:spPr>
        <a:xfrm>
          <a:off x="0" y="739491"/>
          <a:ext cx="7467600" cy="7517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Has an arrowhead on each end representing the fact that it goes on forever</a:t>
          </a:r>
          <a:endParaRPr lang="en-US" sz="2400" kern="1200" dirty="0"/>
        </a:p>
      </dsp:txBody>
      <dsp:txXfrm>
        <a:off x="36699" y="776190"/>
        <a:ext cx="7394202" cy="678375"/>
      </dsp:txXfrm>
    </dsp:sp>
    <dsp:sp modelId="{F94876E9-E695-48DF-94CF-80AEB6B2DFAD}">
      <dsp:nvSpPr>
        <dsp:cNvPr id="0" name=""/>
        <dsp:cNvSpPr/>
      </dsp:nvSpPr>
      <dsp:spPr>
        <a:xfrm>
          <a:off x="0" y="1447797"/>
          <a:ext cx="7467600" cy="7222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Consists of an infinite amount of points</a:t>
          </a:r>
          <a:endParaRPr lang="en-US" sz="2400" kern="1200" dirty="0"/>
        </a:p>
      </dsp:txBody>
      <dsp:txXfrm>
        <a:off x="35257" y="1483054"/>
        <a:ext cx="7397086" cy="651721"/>
      </dsp:txXfrm>
    </dsp:sp>
    <dsp:sp modelId="{2D222920-A22A-42CF-B125-93C0359AC573}">
      <dsp:nvSpPr>
        <dsp:cNvPr id="0" name=""/>
        <dsp:cNvSpPr/>
      </dsp:nvSpPr>
      <dsp:spPr>
        <a:xfrm>
          <a:off x="0" y="2146458"/>
          <a:ext cx="7467600" cy="7115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Always straight</a:t>
          </a:r>
          <a:endParaRPr lang="en-US" sz="2400" kern="1200" dirty="0"/>
        </a:p>
      </dsp:txBody>
      <dsp:txXfrm>
        <a:off x="34736" y="2181194"/>
        <a:ext cx="7398128" cy="642096"/>
      </dsp:txXfrm>
    </dsp:sp>
    <dsp:sp modelId="{9688ED2A-5B24-4E65-97C1-5B04B0D351D7}">
      <dsp:nvSpPr>
        <dsp:cNvPr id="0" name=""/>
        <dsp:cNvSpPr/>
      </dsp:nvSpPr>
      <dsp:spPr>
        <a:xfrm>
          <a:off x="0" y="2857244"/>
          <a:ext cx="7467600" cy="7517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Named with a lowercase script letter or by 2 points on the line</a:t>
          </a:r>
          <a:endParaRPr lang="en-US" sz="2400" kern="1200" dirty="0"/>
        </a:p>
      </dsp:txBody>
      <dsp:txXfrm>
        <a:off x="36699" y="2893943"/>
        <a:ext cx="7394202" cy="6783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70A931-80E7-4DB6-A42D-1BA67BA4C1F5}">
      <dsp:nvSpPr>
        <dsp:cNvPr id="0" name=""/>
        <dsp:cNvSpPr/>
      </dsp:nvSpPr>
      <dsp:spPr>
        <a:xfrm>
          <a:off x="1371605" y="6"/>
          <a:ext cx="4624045" cy="1243179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Extends forever in 2 dimensions (length &amp; width)</a:t>
          </a:r>
          <a:endParaRPr lang="en-US" sz="2000" kern="1200" dirty="0"/>
        </a:p>
      </dsp:txBody>
      <dsp:txXfrm>
        <a:off x="2048781" y="182065"/>
        <a:ext cx="3269693" cy="879061"/>
      </dsp:txXfrm>
    </dsp:sp>
    <dsp:sp modelId="{61CD0684-1750-4DA0-B249-A5F26567B7B5}">
      <dsp:nvSpPr>
        <dsp:cNvPr id="0" name=""/>
        <dsp:cNvSpPr/>
      </dsp:nvSpPr>
      <dsp:spPr>
        <a:xfrm rot="2246684">
          <a:off x="4503378" y="1076391"/>
          <a:ext cx="180730" cy="4195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508964" y="1143824"/>
        <a:ext cx="126511" cy="251743"/>
      </dsp:txXfrm>
    </dsp:sp>
    <dsp:sp modelId="{926EEC4C-067F-4ADC-843E-5D7F09BC3FFD}">
      <dsp:nvSpPr>
        <dsp:cNvPr id="0" name=""/>
        <dsp:cNvSpPr/>
      </dsp:nvSpPr>
      <dsp:spPr>
        <a:xfrm>
          <a:off x="3429003" y="1371600"/>
          <a:ext cx="4091392" cy="1243179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A flat surface consisting of infinitely many points</a:t>
          </a:r>
          <a:endParaRPr lang="en-US" sz="1900" kern="1200" dirty="0"/>
        </a:p>
      </dsp:txBody>
      <dsp:txXfrm>
        <a:off x="4028173" y="1553659"/>
        <a:ext cx="2893052" cy="879061"/>
      </dsp:txXfrm>
    </dsp:sp>
    <dsp:sp modelId="{5C0FE404-DFAE-40F6-849C-C997761109FD}">
      <dsp:nvSpPr>
        <dsp:cNvPr id="0" name=""/>
        <dsp:cNvSpPr/>
      </dsp:nvSpPr>
      <dsp:spPr>
        <a:xfrm rot="8748797">
          <a:off x="4567057" y="2380391"/>
          <a:ext cx="57527" cy="4195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582824" y="2459457"/>
        <a:ext cx="40269" cy="251743"/>
      </dsp:txXfrm>
    </dsp:sp>
    <dsp:sp modelId="{901950A2-9ADE-438D-B0C2-30CBFC8003A8}">
      <dsp:nvSpPr>
        <dsp:cNvPr id="0" name=""/>
        <dsp:cNvSpPr/>
      </dsp:nvSpPr>
      <dsp:spPr>
        <a:xfrm>
          <a:off x="939045" y="2589629"/>
          <a:ext cx="5484972" cy="1243179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bg1"/>
              </a:solidFill>
            </a:rPr>
            <a:t>Usually</a:t>
          </a:r>
          <a:r>
            <a:rPr lang="en-US" sz="1900" b="1" kern="1200" dirty="0" smtClean="0"/>
            <a:t> represented by a 4-sided figure</a:t>
          </a:r>
          <a:endParaRPr lang="en-US" sz="1900" kern="1200" dirty="0"/>
        </a:p>
      </dsp:txBody>
      <dsp:txXfrm>
        <a:off x="1742301" y="2771688"/>
        <a:ext cx="3878460" cy="879061"/>
      </dsp:txXfrm>
    </dsp:sp>
    <dsp:sp modelId="{D374497E-D1AC-469C-BB1E-275CC7EE483A}">
      <dsp:nvSpPr>
        <dsp:cNvPr id="0" name=""/>
        <dsp:cNvSpPr/>
      </dsp:nvSpPr>
      <dsp:spPr>
        <a:xfrm rot="12809571">
          <a:off x="2700264" y="2376371"/>
          <a:ext cx="73292" cy="4195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720426" y="2466353"/>
        <a:ext cx="51304" cy="251743"/>
      </dsp:txXfrm>
    </dsp:sp>
    <dsp:sp modelId="{4EA4FF3C-7C26-479E-9982-A0DE48AFC154}">
      <dsp:nvSpPr>
        <dsp:cNvPr id="0" name=""/>
        <dsp:cNvSpPr/>
      </dsp:nvSpPr>
      <dsp:spPr>
        <a:xfrm>
          <a:off x="0" y="1371602"/>
          <a:ext cx="3681590" cy="1243179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Named with a capital script letter or 3 points on the surface of the plane</a:t>
          </a:r>
          <a:endParaRPr lang="en-US" sz="1800" kern="1200" dirty="0"/>
        </a:p>
      </dsp:txBody>
      <dsp:txXfrm>
        <a:off x="539156" y="1553661"/>
        <a:ext cx="2603278" cy="879061"/>
      </dsp:txXfrm>
    </dsp:sp>
    <dsp:sp modelId="{E414FE2F-5F52-4DDB-A589-2588A5F2836B}">
      <dsp:nvSpPr>
        <dsp:cNvPr id="0" name=""/>
        <dsp:cNvSpPr/>
      </dsp:nvSpPr>
      <dsp:spPr>
        <a:xfrm rot="19400410">
          <a:off x="2647236" y="1110202"/>
          <a:ext cx="196106" cy="4195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653055" y="1211680"/>
        <a:ext cx="137274" cy="2517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36259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45314" y="0"/>
            <a:ext cx="3936259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BF7F5-1591-483C-9F20-B4B2E5786054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36259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45314" y="6513910"/>
            <a:ext cx="3936259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E5283-CCB5-45AC-BFB7-874A3DCABF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84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36259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45314" y="0"/>
            <a:ext cx="3936259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22A94-22C4-4D8E-B63E-48FDDAA818CB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27338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08368" y="3257550"/>
            <a:ext cx="726694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36259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45314" y="6513910"/>
            <a:ext cx="3936259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00C25-9F50-4038-8EC6-07D6BAA232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681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85E1C-0CF7-46CC-92C4-B4C55C1E941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Label the line segment.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Place endpoints on segments, label, and write a congruence statement.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522A3-4662-48A1-A7FB-FAAB3A4AAEF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522A3-4662-48A1-A7FB-FAAB3A4AAEF3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522A3-4662-48A1-A7FB-FAAB3A4AAEF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522A3-4662-48A1-A7FB-FAAB3A4AAEF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00C25-9F50-4038-8EC6-07D6BAA2324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173AC-1537-4311-8889-CED3113192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313C8-7163-4244-B7E0-25B4DF0895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ABF-8CE6-4071-AD50-3420AB6A3E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2B0CB-D08C-4CBC-94C8-FEA09199D7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E8A97FB-8D38-4FEA-B771-D26036F194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33F6F-C0C8-46E0-8480-EE86D4BEC6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6C6DA-1059-4759-9393-1AEC2AB229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0BDB-5FC5-4F03-91D3-C2E8A9A260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9B339-D14E-417C-8DD6-0D4DA01C6C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FB36-25F4-4897-94CE-BB5CBA119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5D0D-08D9-4018-8001-610BB751F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7D1CC81-E92A-4423-9567-3526078E6D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Geometry%20Resource%20Chapter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Geometry%20Resource%20Chapters/Chapter%201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Geometry%20Resource%20Chapters/Chapter%201%20Powerpoint.pp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glencoe.com/sec/math/ose/index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file:///F:\GEOMETRY%202008-2009\Geometry%20Resource%20Chapters\Chapter%201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glencoe.com/sec/math/ose/index.html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glencoe.com/sec/math/ose/index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Geometry%20Resource%20Chapters/Chapter%201%20Powerpoint.ppt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Geometry%20Resource%20Chapters/Chapter%201.pdf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glencoe.com/sec/math/ose/index.html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file:///F:\GEOMETRY%202008-2009\Geometry%20Resource%20Chapters\Chapter%201%20Powerpoint.ppt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file:///F:\GEOMETRY%202008-2009\Geometry%20Resource%20Chapters\Chapter%201%20Powerpoint.ppt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geoghagan_geometry_assignments.htm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/>
              <a:t>Give an example of a </a:t>
            </a:r>
            <a:r>
              <a:rPr lang="en-US" sz="5400" b="1" dirty="0">
                <a:solidFill>
                  <a:srgbClr val="FF0000"/>
                </a:solidFill>
              </a:rPr>
              <a:t>point</a:t>
            </a:r>
            <a:r>
              <a:rPr lang="en-US" sz="5400" dirty="0"/>
              <a:t>, </a:t>
            </a:r>
            <a:r>
              <a:rPr lang="en-US" sz="5400" b="1" dirty="0">
                <a:solidFill>
                  <a:srgbClr val="FF0000"/>
                </a:solidFill>
              </a:rPr>
              <a:t>line</a:t>
            </a:r>
            <a:r>
              <a:rPr lang="en-US" sz="5400" dirty="0"/>
              <a:t> and </a:t>
            </a:r>
            <a:r>
              <a:rPr lang="en-US" sz="5400" b="1" dirty="0">
                <a:solidFill>
                  <a:srgbClr val="FF0000"/>
                </a:solidFill>
              </a:rPr>
              <a:t>plane</a:t>
            </a:r>
            <a:r>
              <a:rPr lang="en-US" sz="5400" b="1" dirty="0"/>
              <a:t> </a:t>
            </a:r>
            <a:r>
              <a:rPr lang="en-US" sz="5400" dirty="0"/>
              <a:t>that can be found in the classroom.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200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hlinkClick r:id="rId3" action="ppaction://hlinkfile"/>
              </a:rPr>
              <a:t>Practice</a:t>
            </a:r>
            <a:endParaRPr lang="en-US" sz="8000" dirty="0"/>
          </a:p>
        </p:txBody>
      </p:sp>
      <p:pic>
        <p:nvPicPr>
          <p:cNvPr id="3074" name="Picture 2" descr="C:\Users\Cynthia\AppData\Local\Microsoft\Windows\Temporary Internet Files\Content.IE5\4YAWKCYM\MC90044045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971800"/>
            <a:ext cx="32766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14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3" action="ppaction://hlinkfile"/>
              </a:rPr>
              <a:t>Assignment</a:t>
            </a:r>
            <a:r>
              <a:rPr lang="en-US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5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5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5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Handout</a:t>
            </a:r>
            <a:endParaRPr lang="en-US" sz="5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Warm up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000" dirty="0" smtClean="0">
                <a:hlinkClick r:id="rId3" action="ppaction://hlinkpres?slideindex=1&amp;slidetitle="/>
              </a:rPr>
              <a:t>Practice</a:t>
            </a:r>
            <a:endParaRPr lang="en-US" sz="8000" dirty="0"/>
          </a:p>
        </p:txBody>
      </p:sp>
      <p:pic>
        <p:nvPicPr>
          <p:cNvPr id="3074" name="Picture 2" descr="C:\Users\Cynthia\AppData\Local\Microsoft\Windows\Temporary Internet Files\Content.IE5\4YAWKCYM\MC90044045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971800"/>
            <a:ext cx="32766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0" y="533400"/>
            <a:ext cx="4800600" cy="1905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1.2 Linear Measures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2" name="Picture 4" descr="C:\Users\Cynthia\AppData\Local\Microsoft\Windows\Temporary Internet Files\Content.IE5\JE37DGYX\MP90044391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86200"/>
            <a:ext cx="7239000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5334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hlinkClick r:id="rId4"/>
              </a:rPr>
              <a:t>Geometry</a:t>
            </a:r>
            <a:r>
              <a:rPr lang="en-US" sz="2000" b="1" dirty="0" smtClean="0">
                <a:solidFill>
                  <a:srgbClr val="FFFF00"/>
                </a:solidFill>
                <a:hlinkClick r:id="rId4"/>
              </a:rPr>
              <a:t> Online </a:t>
            </a:r>
            <a:r>
              <a:rPr lang="en-US" sz="2000" b="1" dirty="0" smtClean="0">
                <a:hlinkClick r:id="rId4"/>
              </a:rPr>
              <a:t>Textbook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9050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User Name:</a:t>
            </a:r>
          </a:p>
          <a:p>
            <a:r>
              <a:rPr lang="en-US" dirty="0" smtClean="0"/>
              <a:t>GEOVA05</a:t>
            </a:r>
          </a:p>
          <a:p>
            <a:endParaRPr lang="en-US" dirty="0" smtClean="0"/>
          </a:p>
          <a:p>
            <a:r>
              <a:rPr lang="en-US" dirty="0" smtClean="0"/>
              <a:t>Password: crAju4re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Line Segment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(or segment)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section of a line that has 2 endpoints</a:t>
            </a:r>
          </a:p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Blip>
                <a:blip r:embed="rId3"/>
              </a:buBlip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Named by its endpoints. 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AB 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or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BA</a:t>
            </a:r>
          </a:p>
          <a:p>
            <a:pPr lvl="1">
              <a:buBlip>
                <a:blip r:embed="rId3"/>
              </a:buBlip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length or measure  of AB is written as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AB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2819400" y="3200400"/>
            <a:ext cx="3124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667000" y="3276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791200" y="3276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H="1">
            <a:off x="2970213" y="2128838"/>
            <a:ext cx="3729037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>
            <a:off x="5943600" y="2133600"/>
            <a:ext cx="762000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5029200" y="50292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6248400" y="41148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5105400" y="41148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/>
      <p:bldP spid="8198" grpId="0"/>
      <p:bldP spid="8199" grpId="0" animBg="1"/>
      <p:bldP spid="8200" grpId="0" animBg="1"/>
      <p:bldP spid="8201" grpId="0" animBg="1"/>
      <p:bldP spid="8202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12838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Example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Find the length of AB using the ruler.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148" name="Picture 4" descr="x23gsqzf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 rot="19977043">
            <a:off x="4191000" y="1905000"/>
            <a:ext cx="3733800" cy="3055938"/>
          </a:xfrm>
          <a:noFill/>
          <a:ln/>
        </p:spPr>
      </p:pic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3581400" y="2819400"/>
            <a:ext cx="52578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 type="arrow" w="lg" len="med"/>
            <a:tailEnd type="arrow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5029200" y="2743200"/>
            <a:ext cx="152400" cy="152400"/>
          </a:xfrm>
          <a:prstGeom prst="ellipse">
            <a:avLst/>
          </a:prstGeom>
          <a:solidFill>
            <a:srgbClr val="3366FF"/>
          </a:solidFill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7162800" y="2743200"/>
            <a:ext cx="152400" cy="152400"/>
          </a:xfrm>
          <a:prstGeom prst="ellipse">
            <a:avLst/>
          </a:prstGeom>
          <a:solidFill>
            <a:srgbClr val="3366FF"/>
          </a:solidFill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953000" y="2286000"/>
            <a:ext cx="685800" cy="457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934200" y="2286000"/>
            <a:ext cx="685800" cy="4572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5181600" y="1066800"/>
            <a:ext cx="609600" cy="0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50" grpId="0" animBg="1"/>
      <p:bldP spid="6151" grpId="0" animBg="1"/>
      <p:bldP spid="6152" grpId="0" animBg="1"/>
      <p:bldP spid="6153" grpId="0"/>
      <p:bldP spid="61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BETWEENNESS OF POINTS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1447800"/>
          <a:ext cx="7010400" cy="2554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2438400" y="5638800"/>
            <a:ext cx="541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Find the value of the variable and LM if L is between N and M.</a:t>
            </a:r>
          </a:p>
          <a:p>
            <a:pPr>
              <a:buNone/>
            </a:pPr>
            <a:endParaRPr lang="en-US" dirty="0" smtClean="0"/>
          </a:p>
          <a:p>
            <a:pPr marL="651510" indent="-514350">
              <a:buAutoNum type="arabicPeriod"/>
            </a:pPr>
            <a:r>
              <a:rPr lang="en-US" dirty="0" smtClean="0"/>
              <a:t>NL  =  5x, LM = 3x, and NL = 15</a:t>
            </a:r>
          </a:p>
          <a:p>
            <a:pPr marL="651510" indent="-514350">
              <a:buAutoNum type="arabicPeriod"/>
            </a:pPr>
            <a:endParaRPr lang="en-US" dirty="0" smtClean="0"/>
          </a:p>
          <a:p>
            <a:pPr marL="651510" indent="-514350">
              <a:buAutoNum type="arabicPeriod"/>
            </a:pPr>
            <a:endParaRPr lang="en-US" dirty="0" smtClean="0"/>
          </a:p>
          <a:p>
            <a:pPr marL="651510" indent="-514350">
              <a:buAutoNum type="arabicPeriod"/>
            </a:pPr>
            <a:endParaRPr lang="en-US" dirty="0" smtClean="0"/>
          </a:p>
          <a:p>
            <a:pPr marL="651510" indent="-514350">
              <a:buAutoNum type="arabicPeriod"/>
            </a:pPr>
            <a:r>
              <a:rPr lang="en-US" dirty="0" smtClean="0"/>
              <a:t>NL = 6x – 5, LM = 2x + 3, and NM = 30</a:t>
            </a:r>
            <a:endParaRPr lang="en-US" dirty="0"/>
          </a:p>
        </p:txBody>
      </p:sp>
      <p:pic>
        <p:nvPicPr>
          <p:cNvPr id="2050" name="Picture 2" descr="C:\Users\Cynthia\AppData\Local\Microsoft\Windows\Temporary Internet Files\Content.IE5\T5IH05ZP\MC90043248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28600"/>
            <a:ext cx="1981200" cy="118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soft" dir="t">
              <a:rot lat="0" lon="0" rev="16800000"/>
            </a:lightRig>
          </a:scene3d>
          <a:sp3d>
            <a:bevelT/>
          </a:sp3d>
        </p:spPr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/>
              <a:t>CONGRUENT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segments having the same measure are congruent.</a:t>
            </a:r>
          </a:p>
          <a:p>
            <a:r>
              <a:rPr lang="en-US" dirty="0" smtClean="0">
                <a:solidFill>
                  <a:srgbClr val="FF0000"/>
                </a:solidFill>
                <a:sym typeface="Euclid Symbol"/>
              </a:rPr>
              <a:t></a:t>
            </a:r>
            <a:r>
              <a:rPr lang="en-US" dirty="0" smtClean="0">
                <a:sym typeface="Euclid Symbol"/>
              </a:rPr>
              <a:t> </a:t>
            </a:r>
            <a:r>
              <a:rPr lang="en-US" i="1" dirty="0" smtClean="0">
                <a:sym typeface="Euclid Symbol"/>
              </a:rPr>
              <a:t>is read is congruent to</a:t>
            </a:r>
            <a:r>
              <a:rPr lang="en-US" dirty="0" smtClean="0">
                <a:sym typeface="Euclid Symbol"/>
              </a:rPr>
              <a:t>. </a:t>
            </a:r>
            <a:r>
              <a:rPr lang="en-US" sz="1400" dirty="0" smtClean="0">
                <a:sym typeface="Euclid Symbol"/>
              </a:rPr>
              <a:t>(Red slashes indicate t he segments are congruent.)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2 cm					2 cm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752600" y="4191000"/>
            <a:ext cx="2514600" cy="1295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867400" y="4038600"/>
            <a:ext cx="1905000" cy="1828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95600" y="4800600"/>
            <a:ext cx="228600" cy="152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V="1">
            <a:off x="6705600" y="4876800"/>
            <a:ext cx="228600" cy="152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file"/>
              </a:rPr>
              <a:t>Handout</a:t>
            </a:r>
            <a:endParaRPr lang="en-US" dirty="0" smtClean="0"/>
          </a:p>
          <a:p>
            <a:r>
              <a:rPr lang="en-US" dirty="0" smtClean="0"/>
              <a:t>Homework  Page 17  22 – 39 all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0" y="533400"/>
            <a:ext cx="5105400" cy="2868168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1.1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Points, Lines, &amp; Planes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2" name="Picture 4" descr="C:\Users\Cynthia\AppData\Local\Microsoft\Windows\Temporary Internet Files\Content.IE5\JE37DGYX\MP90044391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86200"/>
            <a:ext cx="7239000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5334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hlinkClick r:id="rId4"/>
              </a:rPr>
              <a:t>Geometry</a:t>
            </a:r>
            <a:r>
              <a:rPr lang="en-US" sz="2000" b="1" dirty="0" smtClean="0">
                <a:solidFill>
                  <a:srgbClr val="FFFF00"/>
                </a:solidFill>
                <a:hlinkClick r:id="rId4"/>
              </a:rPr>
              <a:t> Online </a:t>
            </a:r>
            <a:r>
              <a:rPr lang="en-US" sz="2000" b="1" dirty="0" smtClean="0">
                <a:hlinkClick r:id="rId4"/>
              </a:rPr>
              <a:t>Textbook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0" y="533400"/>
            <a:ext cx="5105400" cy="2868168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1.3 DISTANCE AND MIDPOINTS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2" name="Picture 4" descr="C:\Users\Cynthia\AppData\Local\Microsoft\Windows\Temporary Internet Files\Content.IE5\JE37DGYX\MP90044391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86200"/>
            <a:ext cx="7239000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5334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hlinkClick r:id="rId4"/>
              </a:rPr>
              <a:t>Geometry</a:t>
            </a:r>
            <a:r>
              <a:rPr lang="en-US" sz="2000" b="1" dirty="0" smtClean="0">
                <a:solidFill>
                  <a:srgbClr val="FFFF00"/>
                </a:solidFill>
                <a:hlinkClick r:id="rId4"/>
              </a:rPr>
              <a:t> Online </a:t>
            </a:r>
            <a:r>
              <a:rPr lang="en-US" sz="2000" b="1" dirty="0" smtClean="0">
                <a:hlinkClick r:id="rId4"/>
              </a:rPr>
              <a:t>Textbook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9050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User Name:</a:t>
            </a:r>
          </a:p>
          <a:p>
            <a:r>
              <a:rPr lang="en-US" dirty="0" smtClean="0"/>
              <a:t>GEOVA05</a:t>
            </a:r>
          </a:p>
          <a:p>
            <a:endParaRPr lang="en-US" dirty="0" smtClean="0"/>
          </a:p>
          <a:p>
            <a:r>
              <a:rPr lang="en-US" dirty="0" smtClean="0"/>
              <a:t>Password: crAju4re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Warm up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000" dirty="0" smtClean="0">
                <a:hlinkClick r:id="rId3" action="ppaction://hlinkpres?slideindex=1&amp;slidetitle="/>
              </a:rPr>
              <a:t>Practice</a:t>
            </a:r>
            <a:endParaRPr lang="en-US" sz="8000" dirty="0"/>
          </a:p>
        </p:txBody>
      </p:sp>
      <p:pic>
        <p:nvPicPr>
          <p:cNvPr id="3074" name="Picture 2" descr="C:\Users\Cynthia\AppData\Local\Microsoft\Windows\Temporary Internet Files\Content.IE5\4YAWKCYM\MC90044045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971800"/>
            <a:ext cx="32766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DISTANCE BETWEEN TWO POINTS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Number line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b="1" dirty="0" smtClean="0"/>
              <a:t>Coordinate Plane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PQ =  </a:t>
            </a:r>
            <a:r>
              <a:rPr lang="en-US" dirty="0" smtClean="0">
                <a:latin typeface="Aharoni"/>
                <a:cs typeface="Aharoni"/>
              </a:rPr>
              <a:t>| b – a | or | a – b |</a:t>
            </a:r>
          </a:p>
          <a:p>
            <a:r>
              <a:rPr lang="en-US" dirty="0" smtClean="0">
                <a:latin typeface="Aharoni"/>
                <a:cs typeface="Aharoni"/>
              </a:rPr>
              <a:t>Example</a:t>
            </a:r>
          </a:p>
          <a:p>
            <a:pPr>
              <a:buNone/>
            </a:pPr>
            <a:r>
              <a:rPr lang="en-US" dirty="0" smtClean="0">
                <a:latin typeface="Aharoni"/>
                <a:cs typeface="Aharoni"/>
              </a:rPr>
              <a:t>     Find the distance between the two points  -5 and 1.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43433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distance between </a:t>
            </a:r>
            <a:r>
              <a:rPr lang="en-US" b="1" i="1" dirty="0" smtClean="0"/>
              <a:t>d</a:t>
            </a:r>
            <a:r>
              <a:rPr lang="en-US" dirty="0" smtClean="0"/>
              <a:t> between two points with coordinates </a:t>
            </a:r>
          </a:p>
          <a:p>
            <a:pPr>
              <a:buNone/>
            </a:pPr>
            <a:r>
              <a:rPr lang="en-US" dirty="0" smtClean="0"/>
              <a:t>      (x</a:t>
            </a:r>
            <a:r>
              <a:rPr lang="en-US" baseline="-25000" dirty="0" smtClean="0"/>
              <a:t>2</a:t>
            </a:r>
            <a:r>
              <a:rPr lang="en-US" dirty="0" smtClean="0"/>
              <a:t>  -   x</a:t>
            </a:r>
            <a:r>
              <a:rPr lang="en-US" baseline="-25000" dirty="0" smtClean="0"/>
              <a:t>1</a:t>
            </a:r>
            <a:r>
              <a:rPr lang="en-US" dirty="0" smtClean="0"/>
              <a:t>) and (y</a:t>
            </a:r>
            <a:r>
              <a:rPr lang="en-US" baseline="-25000" dirty="0" smtClean="0"/>
              <a:t>2</a:t>
            </a:r>
            <a:r>
              <a:rPr lang="en-US" dirty="0" smtClean="0"/>
              <a:t> – y</a:t>
            </a:r>
            <a:r>
              <a:rPr lang="en-US" baseline="-25000" dirty="0" smtClean="0"/>
              <a:t>1</a:t>
            </a:r>
            <a:r>
              <a:rPr lang="en-US" dirty="0" smtClean="0"/>
              <a:t>) is given by</a:t>
            </a:r>
          </a:p>
          <a:p>
            <a:pPr>
              <a:buNone/>
            </a:pPr>
            <a:r>
              <a:rPr lang="en-US" dirty="0" smtClean="0"/>
              <a:t>      d = √ </a:t>
            </a:r>
            <a:r>
              <a:rPr lang="en-US" sz="2000" dirty="0" smtClean="0"/>
              <a:t>(x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– x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)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+ (y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– y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)</a:t>
            </a:r>
            <a:r>
              <a:rPr lang="en-US" sz="2000" baseline="30000" dirty="0" smtClean="0"/>
              <a:t>2</a:t>
            </a:r>
          </a:p>
          <a:p>
            <a:pPr>
              <a:buNone/>
            </a:pPr>
            <a:endParaRPr lang="en-US" sz="2000" baseline="30000" dirty="0" smtClean="0"/>
          </a:p>
          <a:p>
            <a:r>
              <a:rPr lang="en-US" dirty="0" smtClean="0"/>
              <a:t>Example</a:t>
            </a:r>
          </a:p>
          <a:p>
            <a:pPr>
              <a:buNone/>
            </a:pPr>
            <a:r>
              <a:rPr lang="en-US" dirty="0" smtClean="0"/>
              <a:t>     Find the distance between R(5.1) and </a:t>
            </a:r>
          </a:p>
          <a:p>
            <a:pPr>
              <a:buNone/>
            </a:pPr>
            <a:r>
              <a:rPr lang="en-US" dirty="0" smtClean="0"/>
              <a:t>      S(-3,-3).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371600" y="3200400"/>
            <a:ext cx="21336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19800" y="4191000"/>
            <a:ext cx="228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Midpoint of a Segment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Used for finding the coordinates of the midpoint of a segment in a coordinate plane.</a:t>
            </a:r>
          </a:p>
          <a:p>
            <a:r>
              <a:rPr lang="en-US" sz="4400" dirty="0" smtClean="0"/>
              <a:t>If the endpoints are (x</a:t>
            </a:r>
            <a:r>
              <a:rPr lang="en-US" sz="4400" baseline="-25000" dirty="0" smtClean="0"/>
              <a:t>1</a:t>
            </a:r>
            <a:r>
              <a:rPr lang="en-US" sz="4400" dirty="0" smtClean="0"/>
              <a:t>,y</a:t>
            </a:r>
            <a:r>
              <a:rPr lang="en-US" sz="4400" baseline="-25000" dirty="0" smtClean="0"/>
              <a:t>1</a:t>
            </a:r>
            <a:r>
              <a:rPr lang="en-US" sz="4400" dirty="0" smtClean="0"/>
              <a:t>) &amp; (x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,y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), then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219200" y="914400"/>
          <a:ext cx="640080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4" imgW="1117440" imgH="431640" progId="Equation.3">
                  <p:embed/>
                </p:oleObj>
              </mc:Choice>
              <mc:Fallback>
                <p:oleObj name="Equation" r:id="rId4" imgW="111744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14400"/>
                        <a:ext cx="6400800" cy="205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762000" y="3733800"/>
            <a:ext cx="8077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u="sng" dirty="0" smtClean="0"/>
              <a:t>Ex</a:t>
            </a:r>
            <a:r>
              <a:rPr lang="en-US" sz="4000" dirty="0" smtClean="0"/>
              <a:t>: Find the midpoint of SP if </a:t>
            </a:r>
          </a:p>
          <a:p>
            <a:r>
              <a:rPr lang="en-US" sz="4000" dirty="0" smtClean="0"/>
              <a:t>      S(-3,-5) &amp; P(5,11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609600"/>
            <a:ext cx="7391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u="sng" dirty="0" smtClean="0"/>
              <a:t>Ex</a:t>
            </a:r>
            <a:r>
              <a:rPr lang="en-US" sz="2800" dirty="0" smtClean="0"/>
              <a:t>: The midpoint of AB is M(2,4).  One endpoint is A(-1,7).  Find the coordinates of B.</a:t>
            </a:r>
            <a:endParaRPr lang="en-US" sz="2800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33400" y="2438400"/>
          <a:ext cx="76200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4" imgW="1930320" imgH="431640" progId="Equation.3">
                  <p:embed/>
                </p:oleObj>
              </mc:Choice>
              <mc:Fallback>
                <p:oleObj name="Equation" r:id="rId4" imgW="193032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438400"/>
                        <a:ext cx="7620000" cy="16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file"/>
              </a:rPr>
              <a:t>Handout</a:t>
            </a:r>
            <a:endParaRPr lang="en-US" dirty="0" smtClean="0"/>
          </a:p>
          <a:p>
            <a:r>
              <a:rPr lang="en-US" dirty="0" smtClean="0"/>
              <a:t>Homework  </a:t>
            </a:r>
          </a:p>
          <a:p>
            <a:pPr>
              <a:buNone/>
            </a:pPr>
            <a:r>
              <a:rPr lang="en-US" dirty="0" smtClean="0"/>
              <a:t>     Page 25-26 13-18 all; 23-28 all; 31 - 44 all</a:t>
            </a:r>
          </a:p>
          <a:p>
            <a:r>
              <a:rPr lang="en-US" dirty="0" smtClean="0"/>
              <a:t>Quiz next block on Sections 1-1 to 1-3</a:t>
            </a:r>
          </a:p>
          <a:p>
            <a:r>
              <a:rPr lang="en-US" dirty="0" smtClean="0"/>
              <a:t>You must know the Distance and Midpoint Formulas</a:t>
            </a:r>
          </a:p>
          <a:p>
            <a:r>
              <a:rPr lang="en-US" dirty="0" smtClean="0"/>
              <a:t>Study!!!!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0" y="533400"/>
            <a:ext cx="5105400" cy="2868168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1.4  Angle Measures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052" name="Picture 4" descr="C:\Users\Cynthia\AppData\Local\Microsoft\Windows\Temporary Internet Files\Content.IE5\JE37DGYX\MP90044391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86200"/>
            <a:ext cx="7239000" cy="2743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5334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hlinkClick r:id="rId4"/>
              </a:rPr>
              <a:t>Geometry</a:t>
            </a:r>
            <a:r>
              <a:rPr lang="en-US" sz="2000" b="1" dirty="0" smtClean="0">
                <a:solidFill>
                  <a:srgbClr val="FFFF00"/>
                </a:solidFill>
                <a:hlinkClick r:id="rId4"/>
              </a:rPr>
              <a:t> Online </a:t>
            </a:r>
            <a:r>
              <a:rPr lang="en-US" sz="2000" b="1" dirty="0" smtClean="0">
                <a:hlinkClick r:id="rId4"/>
              </a:rPr>
              <a:t>Textbook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9050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User Name:</a:t>
            </a:r>
          </a:p>
          <a:p>
            <a:r>
              <a:rPr lang="en-US" dirty="0" smtClean="0"/>
              <a:t>GEOVA05</a:t>
            </a:r>
          </a:p>
          <a:p>
            <a:endParaRPr lang="en-US" dirty="0" smtClean="0"/>
          </a:p>
          <a:p>
            <a:r>
              <a:rPr lang="en-US" dirty="0" smtClean="0"/>
              <a:t>Password: crAju4re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Warm up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000" dirty="0" smtClean="0">
                <a:hlinkClick r:id="rId3" action="ppaction://hlinkpres?slideindex=1&amp;slidetitle="/>
              </a:rPr>
              <a:t>Practice</a:t>
            </a:r>
            <a:endParaRPr lang="en-US" sz="8000" dirty="0"/>
          </a:p>
        </p:txBody>
      </p:sp>
      <p:pic>
        <p:nvPicPr>
          <p:cNvPr id="3074" name="Picture 2" descr="C:\Users\Cynthia\AppData\Local\Microsoft\Windows\Temporary Internet Files\Content.IE5\4YAWKCYM\MC90044045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971800"/>
            <a:ext cx="32766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u="sng" dirty="0"/>
              <a:t>Angle</a:t>
            </a:r>
            <a:r>
              <a:rPr lang="en-US" b="1" dirty="0"/>
              <a:t>  symbol:     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/>
              <a:t>2 rays that share the same endpoint (or initial point)</a:t>
            </a: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6477000" y="228600"/>
          <a:ext cx="8382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4" imgW="164880" imgH="152280" progId="Equation.3">
                  <p:embed/>
                </p:oleObj>
              </mc:Choice>
              <mc:Fallback>
                <p:oleObj name="Equation" r:id="rId4" imgW="164880" imgH="152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228600"/>
                        <a:ext cx="838200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Line 6"/>
          <p:cNvSpPr>
            <a:spLocks noChangeShapeType="1"/>
          </p:cNvSpPr>
          <p:nvPr/>
        </p:nvSpPr>
        <p:spPr bwMode="auto">
          <a:xfrm flipH="1" flipV="1">
            <a:off x="1982788" y="2814638"/>
            <a:ext cx="2668587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oval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 flipH="1">
            <a:off x="2128838" y="3729038"/>
            <a:ext cx="2514600" cy="84137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oval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2586038" y="2970213"/>
            <a:ext cx="155575" cy="155575"/>
          </a:xfrm>
          <a:prstGeom prst="ellipse">
            <a:avLst/>
          </a:prstGeom>
          <a:solidFill>
            <a:srgbClr val="0000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2667000" y="4267200"/>
            <a:ext cx="152400" cy="152400"/>
          </a:xfrm>
          <a:prstGeom prst="ellipse">
            <a:avLst/>
          </a:prstGeom>
          <a:solidFill>
            <a:srgbClr val="0000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590800" y="2590800"/>
            <a:ext cx="3810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</a:rPr>
              <a:t>Y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2743200" y="4419600"/>
            <a:ext cx="5334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</a:rPr>
              <a:t>Z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4724400" y="3429000"/>
            <a:ext cx="6096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</a:rPr>
              <a:t>X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4800600" y="2286000"/>
            <a:ext cx="4191000" cy="30130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u="sng" dirty="0"/>
              <a:t>Sides</a:t>
            </a:r>
            <a:r>
              <a:rPr lang="en-US" sz="2400" dirty="0"/>
              <a:t> – the rays XY &amp; XZ</a:t>
            </a:r>
          </a:p>
          <a:p>
            <a:pPr>
              <a:spcBef>
                <a:spcPct val="50000"/>
              </a:spcBef>
            </a:pPr>
            <a:endParaRPr lang="en-US" sz="2400" dirty="0"/>
          </a:p>
          <a:p>
            <a:pPr>
              <a:spcBef>
                <a:spcPct val="50000"/>
              </a:spcBef>
            </a:pPr>
            <a:endParaRPr lang="en-US" sz="2400" dirty="0"/>
          </a:p>
          <a:p>
            <a:pPr>
              <a:spcBef>
                <a:spcPct val="50000"/>
              </a:spcBef>
            </a:pPr>
            <a:endParaRPr lang="en-US" sz="2400" u="sng" dirty="0"/>
          </a:p>
          <a:p>
            <a:pPr>
              <a:spcBef>
                <a:spcPct val="50000"/>
              </a:spcBef>
            </a:pPr>
            <a:r>
              <a:rPr lang="en-US" sz="2400" u="sng" dirty="0"/>
              <a:t>Vertex</a:t>
            </a:r>
            <a:r>
              <a:rPr lang="en-US" sz="2400" dirty="0"/>
              <a:t> – the common endpoint;  X</a:t>
            </a:r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7086600" y="23622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7924800" y="23622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 flipH="1">
            <a:off x="3733800" y="2514600"/>
            <a:ext cx="1066800" cy="762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 flipH="1">
            <a:off x="3657600" y="2743200"/>
            <a:ext cx="1295400" cy="1219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H="1" flipV="1">
            <a:off x="4724400" y="3886200"/>
            <a:ext cx="533400" cy="685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228600" y="5181600"/>
            <a:ext cx="4800600" cy="11874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/>
              <a:t>Named &lt;YXZ, &lt;ZXY (vertex is always in the middle), or &lt;X (if it’s the only &lt;X in the diagram).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715000" y="5562600"/>
            <a:ext cx="3048000" cy="822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Angles can also be named by a #. (&lt;5)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3962400" y="3505200"/>
            <a:ext cx="4572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 flipH="1" flipV="1">
            <a:off x="4191000" y="3810000"/>
            <a:ext cx="3962400" cy="2209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8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8" presetClass="exit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50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500"/>
                            </p:stCondLst>
                            <p:childTnLst>
                              <p:par>
                                <p:cTn id="16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8" grpId="0" animBg="1"/>
      <p:bldP spid="3079" grpId="0" animBg="1"/>
      <p:bldP spid="3080" grpId="0" animBg="1"/>
      <p:bldP spid="3081" grpId="0" animBg="1"/>
      <p:bldP spid="3082" grpId="0"/>
      <p:bldP spid="3083" grpId="0"/>
      <p:bldP spid="3084" grpId="0"/>
      <p:bldP spid="3086" grpId="0" animBg="1"/>
      <p:bldP spid="3087" grpId="0" animBg="1"/>
      <p:bldP spid="3089" grpId="0" animBg="1"/>
      <p:bldP spid="3089" grpId="1" animBg="1"/>
      <p:bldP spid="3090" grpId="0" animBg="1"/>
      <p:bldP spid="3090" grpId="1" animBg="1"/>
      <p:bldP spid="3091" grpId="0" animBg="1"/>
      <p:bldP spid="3091" grpId="1" animBg="1"/>
      <p:bldP spid="3094" grpId="0"/>
      <p:bldP spid="309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Foldable Activity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7397960" cy="4384701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1" name="Picture 3" descr="C:\Users\Cynthia\AppData\Local\Microsoft\Windows\Temporary Internet Files\Content.IE5\29R1OJS5\MC90037087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178844"/>
            <a:ext cx="2743200" cy="224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8999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554162"/>
          </a:xfrm>
        </p:spPr>
        <p:txBody>
          <a:bodyPr>
            <a:normAutofit fontScale="90000"/>
          </a:bodyPr>
          <a:lstStyle/>
          <a:p>
            <a:r>
              <a:rPr lang="en-US" sz="3200"/>
              <a:t>There are 3 different &lt;B’s in this diagram; therefore, none of them should be called &lt;B.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3581400" y="2209800"/>
            <a:ext cx="381000" cy="2667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3581400" y="4876800"/>
            <a:ext cx="335280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3581400" y="2514600"/>
            <a:ext cx="2743200" cy="236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3886200" y="2590800"/>
            <a:ext cx="76200" cy="76200"/>
          </a:xfrm>
          <a:prstGeom prst="ellipse">
            <a:avLst/>
          </a:prstGeom>
          <a:solidFill>
            <a:srgbClr val="0000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5791200" y="2895600"/>
            <a:ext cx="76200" cy="76200"/>
          </a:xfrm>
          <a:prstGeom prst="ellipse">
            <a:avLst/>
          </a:prstGeom>
          <a:solidFill>
            <a:srgbClr val="0000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6248400" y="5486400"/>
            <a:ext cx="76200" cy="76200"/>
          </a:xfrm>
          <a:prstGeom prst="ellipse">
            <a:avLst/>
          </a:prstGeom>
          <a:solidFill>
            <a:srgbClr val="0000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3581400" y="4800600"/>
            <a:ext cx="76200" cy="76200"/>
          </a:xfrm>
          <a:prstGeom prst="ellipse">
            <a:avLst/>
          </a:prstGeom>
          <a:solidFill>
            <a:srgbClr val="0000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962400" y="2438400"/>
            <a:ext cx="4572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3200400" y="4724400"/>
            <a:ext cx="6858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6248400" y="5181600"/>
            <a:ext cx="9144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867400" y="2895600"/>
            <a:ext cx="4572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524000" y="2667000"/>
            <a:ext cx="10668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/>
              <a:t>&lt;B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3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Angle Measurement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800" dirty="0" smtClean="0"/>
              <a:t>m&lt;A  means the “measure of &lt;A”</a:t>
            </a:r>
          </a:p>
          <a:p>
            <a:r>
              <a:rPr lang="en-US" sz="2800" dirty="0" smtClean="0"/>
              <a:t>Measure angles with a protractor.</a:t>
            </a:r>
          </a:p>
          <a:p>
            <a:r>
              <a:rPr lang="en-US" sz="2800" dirty="0" smtClean="0"/>
              <a:t>Units of angle measurement are degrees (</a:t>
            </a:r>
            <a:r>
              <a:rPr lang="en-US" sz="2800" baseline="30000" dirty="0" smtClean="0"/>
              <a:t>o</a:t>
            </a:r>
            <a:r>
              <a:rPr lang="en-US" sz="2800" dirty="0" smtClean="0"/>
              <a:t>).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800" dirty="0" smtClean="0"/>
              <a:t>Angles with the same measure are </a:t>
            </a:r>
            <a:r>
              <a:rPr lang="en-US" sz="2800" u="sng" dirty="0" smtClean="0"/>
              <a:t>congruent angles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If m&lt;A = m&lt;B, </a:t>
            </a:r>
          </a:p>
          <a:p>
            <a:pPr>
              <a:buFontTx/>
              <a:buNone/>
            </a:pPr>
            <a:r>
              <a:rPr lang="en-US" sz="2800" dirty="0" smtClean="0"/>
              <a:t>    then &lt;A  </a:t>
            </a:r>
            <a:r>
              <a:rPr lang="en-US" sz="2800" dirty="0" smtClean="0">
                <a:sym typeface="Euclid Symbol"/>
              </a:rPr>
              <a:t></a:t>
            </a:r>
            <a:r>
              <a:rPr lang="en-US" sz="2800" dirty="0" smtClean="0"/>
              <a:t>  &lt;B.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Interior or Exterior?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B is ___________</a:t>
            </a:r>
          </a:p>
          <a:p>
            <a:r>
              <a:rPr lang="en-US"/>
              <a:t>C is ___________</a:t>
            </a:r>
          </a:p>
          <a:p>
            <a:r>
              <a:rPr lang="en-US"/>
              <a:t>D is ___________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600200" y="1600200"/>
            <a:ext cx="22860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in the interior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600200" y="2133600"/>
            <a:ext cx="25146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in the exterior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600200" y="2590800"/>
            <a:ext cx="25908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on the &lt;</a:t>
            </a: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V="1">
            <a:off x="2590800" y="2438400"/>
            <a:ext cx="3276600" cy="3048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2590800" y="5486400"/>
            <a:ext cx="48006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2514600" y="5410200"/>
            <a:ext cx="152400" cy="152400"/>
          </a:xfrm>
          <a:prstGeom prst="ellipse">
            <a:avLst/>
          </a:prstGeom>
          <a:solidFill>
            <a:srgbClr val="0000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6" name="Oval 12"/>
          <p:cNvSpPr>
            <a:spLocks noChangeArrowheads="1"/>
          </p:cNvSpPr>
          <p:nvPr/>
        </p:nvSpPr>
        <p:spPr bwMode="auto">
          <a:xfrm>
            <a:off x="2667000" y="3962400"/>
            <a:ext cx="152400" cy="152400"/>
          </a:xfrm>
          <a:prstGeom prst="ellipse">
            <a:avLst/>
          </a:prstGeom>
          <a:solidFill>
            <a:srgbClr val="0000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7" name="Oval 13"/>
          <p:cNvSpPr>
            <a:spLocks noChangeArrowheads="1"/>
          </p:cNvSpPr>
          <p:nvPr/>
        </p:nvSpPr>
        <p:spPr bwMode="auto">
          <a:xfrm>
            <a:off x="6324600" y="3429000"/>
            <a:ext cx="152400" cy="152400"/>
          </a:xfrm>
          <a:prstGeom prst="ellipse">
            <a:avLst/>
          </a:prstGeom>
          <a:solidFill>
            <a:srgbClr val="0000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8" name="Oval 14"/>
          <p:cNvSpPr>
            <a:spLocks noChangeArrowheads="1"/>
          </p:cNvSpPr>
          <p:nvPr/>
        </p:nvSpPr>
        <p:spPr bwMode="auto">
          <a:xfrm>
            <a:off x="5334000" y="5715000"/>
            <a:ext cx="152400" cy="152400"/>
          </a:xfrm>
          <a:prstGeom prst="ellipse">
            <a:avLst/>
          </a:prstGeom>
          <a:solidFill>
            <a:srgbClr val="0000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2286000" y="5562600"/>
            <a:ext cx="6096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6477000" y="3276600"/>
            <a:ext cx="5334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2819400" y="3733800"/>
            <a:ext cx="5334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5486400" y="5334000"/>
            <a:ext cx="9144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70" grpId="0"/>
      <p:bldP spid="11271" grpId="0"/>
      <p:bldP spid="11272" grpId="0"/>
      <p:bldP spid="11273" grpId="0" animBg="1"/>
      <p:bldP spid="11274" grpId="0" animBg="1"/>
      <p:bldP spid="11275" grpId="0" animBg="1"/>
      <p:bldP spid="11276" grpId="0" animBg="1"/>
      <p:bldP spid="11277" grpId="0" animBg="1"/>
      <p:bldP spid="11278" grpId="0" animBg="1"/>
      <p:bldP spid="11279" grpId="0"/>
      <p:bldP spid="11280" grpId="0"/>
      <p:bldP spid="11281" grpId="0"/>
      <p:bldP spid="1128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u="sng">
                <a:effectLst>
                  <a:outerShdw blurRad="38100" dist="38100" dir="2700000" algn="tl">
                    <a:srgbClr val="FFFFFF"/>
                  </a:outerShdw>
                </a:effectLst>
              </a:rPr>
              <a:t>Types of Angles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4038600" cy="5638800"/>
          </a:xfrm>
        </p:spPr>
        <p:txBody>
          <a:bodyPr/>
          <a:lstStyle/>
          <a:p>
            <a:r>
              <a:rPr lang="en-US" dirty="0"/>
              <a:t>Acute angle –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Right angle –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Obtuse angle –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Straight angle –</a:t>
            </a:r>
          </a:p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429000" y="990600"/>
            <a:ext cx="5562600" cy="5638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Measures between 0</a:t>
            </a:r>
            <a:r>
              <a:rPr lang="en-US" baseline="30000" dirty="0"/>
              <a:t>o</a:t>
            </a:r>
            <a:r>
              <a:rPr lang="en-US" dirty="0"/>
              <a:t> &amp; 90</a:t>
            </a:r>
            <a:r>
              <a:rPr lang="en-US" baseline="30000" dirty="0"/>
              <a:t>o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Measures exactly 90</a:t>
            </a:r>
            <a:r>
              <a:rPr lang="en-US" baseline="30000" dirty="0"/>
              <a:t>o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Measures between 90</a:t>
            </a:r>
            <a:r>
              <a:rPr lang="en-US" baseline="30000" dirty="0"/>
              <a:t>o</a:t>
            </a:r>
            <a:r>
              <a:rPr lang="en-US" dirty="0"/>
              <a:t> &amp; 180</a:t>
            </a:r>
            <a:r>
              <a:rPr lang="en-US" baseline="30000" dirty="0"/>
              <a:t>o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Measures exactly 180</a:t>
            </a:r>
            <a:r>
              <a:rPr lang="en-US" baseline="30000" dirty="0"/>
              <a:t>o</a:t>
            </a:r>
            <a:endParaRPr lang="en-US" dirty="0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1981200" y="1447800"/>
            <a:ext cx="121920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1981200" y="2286000"/>
            <a:ext cx="1447800" cy="76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2057400" y="3657600"/>
            <a:ext cx="304800" cy="304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2057400" y="2971800"/>
            <a:ext cx="0" cy="990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2057400" y="3962400"/>
            <a:ext cx="1066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 flipH="1" flipV="1">
            <a:off x="1295400" y="4343400"/>
            <a:ext cx="1143000" cy="990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2438400" y="5334000"/>
            <a:ext cx="1981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2438400" y="6324600"/>
            <a:ext cx="3276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3962400" y="6248400"/>
            <a:ext cx="152400" cy="152400"/>
          </a:xfrm>
          <a:prstGeom prst="ellipse">
            <a:avLst/>
          </a:prstGeom>
          <a:solidFill>
            <a:srgbClr val="0000FF"/>
          </a:solidFill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3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1" grpId="0" animBg="1"/>
      <p:bldP spid="14342" grpId="0" animBg="1"/>
      <p:bldP spid="14345" grpId="0" animBg="1"/>
      <p:bldP spid="14343" grpId="0" animBg="1"/>
      <p:bldP spid="14344" grpId="0" animBg="1"/>
      <p:bldP spid="14346" grpId="0" animBg="1"/>
      <p:bldP spid="14347" grpId="0" animBg="1"/>
      <p:bldP spid="14348" grpId="0" animBg="1"/>
      <p:bldP spid="1435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Ray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143000"/>
            <a:ext cx="8839200" cy="49831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Piece of a line with only one endpoint (initial point) and continues forever in the other direction</a:t>
            </a:r>
          </a:p>
          <a:p>
            <a:pPr>
              <a:lnSpc>
                <a:spcPct val="90000"/>
              </a:lnSpc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Named by the endpoint and a second point named on the ray.  (name MUST begin with the endpoint!)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				AB</a:t>
            </a: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 flipV="1">
            <a:off x="2209800" y="3352800"/>
            <a:ext cx="464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3581400" y="3276600"/>
            <a:ext cx="152400" cy="1524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705600" y="3352800"/>
            <a:ext cx="6096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505200" y="3429000"/>
            <a:ext cx="6096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3810000" y="54864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92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92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92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92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 animBg="1"/>
      <p:bldP spid="9222" grpId="0"/>
      <p:bldP spid="9223" grpId="0"/>
      <p:bldP spid="922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Opposite Rays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2 rays that share a common initial point and face opposite directions. </a:t>
            </a:r>
          </a:p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QP and QS are opposite rays.</a:t>
            </a: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1752600" y="4114800"/>
            <a:ext cx="541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lg" len="lg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2286000" y="4114800"/>
            <a:ext cx="76200" cy="762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3962400" y="4038600"/>
            <a:ext cx="152400" cy="1524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6172200" y="4038600"/>
            <a:ext cx="152400" cy="15240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133600" y="4191000"/>
            <a:ext cx="6858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962400" y="4191000"/>
            <a:ext cx="5334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Q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6096000" y="4191000"/>
            <a:ext cx="609600" cy="3667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1905000" y="48006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3429000" y="48006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8" grpId="0"/>
      <p:bldP spid="10249" grpId="0"/>
      <p:bldP spid="10250" grpId="0"/>
      <p:bldP spid="10251" grpId="0" animBg="1"/>
      <p:bldP spid="1025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685800"/>
            <a:ext cx="8229600" cy="990600"/>
          </a:xfrm>
        </p:spPr>
        <p:txBody>
          <a:bodyPr/>
          <a:lstStyle/>
          <a:p>
            <a:r>
              <a:rPr lang="en-US" dirty="0" smtClean="0"/>
              <a:t>Congruent Angles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2133600"/>
            <a:ext cx="6400800" cy="1905000"/>
          </a:xfrm>
        </p:spPr>
        <p:txBody>
          <a:bodyPr/>
          <a:lstStyle/>
          <a:p>
            <a:pPr algn="l"/>
            <a:r>
              <a:rPr lang="en-US" dirty="0" smtClean="0"/>
              <a:t>Angles that have the same measure are congruent angles.  </a:t>
            </a:r>
            <a:r>
              <a:rPr lang="en-US" i="1" dirty="0" smtClean="0">
                <a:solidFill>
                  <a:srgbClr val="002060"/>
                </a:solidFill>
              </a:rPr>
              <a:t>Arcs </a:t>
            </a:r>
            <a:r>
              <a:rPr lang="en-US" dirty="0" smtClean="0"/>
              <a:t>on the figure also indicate which angles are congruent.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895600" y="4495800"/>
            <a:ext cx="3352800" cy="137160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V="1">
            <a:off x="2971800" y="5105400"/>
            <a:ext cx="1524000" cy="15240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4343400" y="5181600"/>
            <a:ext cx="1143000" cy="990600"/>
          </a:xfrm>
          <a:prstGeom prst="straightConnector1">
            <a:avLst/>
          </a:prstGeom>
          <a:ln w="38100">
            <a:solidFill>
              <a:srgbClr val="FF0000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4765964" y="5320145"/>
            <a:ext cx="207818" cy="235528"/>
          </a:xfrm>
          <a:custGeom>
            <a:avLst/>
            <a:gdLst>
              <a:gd name="connsiteX0" fmla="*/ 207818 w 207818"/>
              <a:gd name="connsiteY0" fmla="*/ 0 h 235528"/>
              <a:gd name="connsiteX1" fmla="*/ 0 w 207818"/>
              <a:gd name="connsiteY1" fmla="*/ 235528 h 235528"/>
              <a:gd name="connsiteX2" fmla="*/ 0 w 207818"/>
              <a:gd name="connsiteY2" fmla="*/ 235528 h 235528"/>
              <a:gd name="connsiteX3" fmla="*/ 207818 w 207818"/>
              <a:gd name="connsiteY3" fmla="*/ 0 h 23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818" h="235528">
                <a:moveTo>
                  <a:pt x="207818" y="0"/>
                </a:moveTo>
                <a:lnTo>
                  <a:pt x="0" y="235528"/>
                </a:lnTo>
                <a:lnTo>
                  <a:pt x="0" y="235528"/>
                </a:lnTo>
                <a:lnTo>
                  <a:pt x="207818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hlinkClick r:id="rId3" action="ppaction://hlinkpres?slideindex=1&amp;slidetitle="/>
              </a:rPr>
              <a:t>Practice</a:t>
            </a:r>
            <a:endParaRPr lang="en-US" sz="8000" dirty="0"/>
          </a:p>
        </p:txBody>
      </p:sp>
      <p:pic>
        <p:nvPicPr>
          <p:cNvPr id="3074" name="Picture 2" descr="C:\Users\Cynthia\AppData\Local\Microsoft\Windows\Temporary Internet Files\Content.IE5\4YAWKCYM\MC90044045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2971800"/>
            <a:ext cx="32766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Example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: 6 volunteers please!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5059363"/>
          </a:xfrm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Draw &amp; label points A &amp; B.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Draw &amp; label points C &amp; D.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Draw AB.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Draw BC.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Draw AC.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Draw DA.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1905000" y="28194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1905000" y="33528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1905000" y="39624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1905000" y="44958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uiExpand="1" build="p"/>
      <p:bldP spid="11268" grpId="0" animBg="1"/>
      <p:bldP spid="11269" grpId="0" animBg="1"/>
      <p:bldP spid="11270" grpId="0" animBg="1"/>
      <p:bldP spid="1127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More Definitions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144000" cy="5867400"/>
          </a:xfrm>
        </p:spPr>
        <p:txBody>
          <a:bodyPr/>
          <a:lstStyle/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Intersect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– 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			2 or more figures intersect if they 		have one or more points in common.</a:t>
            </a:r>
          </a:p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Intersection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– 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			all points or sets of points the 			figures have in common</a:t>
            </a:r>
          </a:p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What is the intersection of: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					AB &amp; DA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					BC &amp; AC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					BC &amp; BC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3733800" y="46482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4800600" y="46482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3733800" y="52578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4876800" y="5257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3733800" y="5791200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4876800" y="57912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 animBg="1"/>
      <p:bldP spid="12294" grpId="0" animBg="1"/>
      <p:bldP spid="12295" grpId="0" animBg="1"/>
      <p:bldP spid="12296" grpId="0" animBg="1"/>
      <p:bldP spid="122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What is a definition?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 prstMaterial="metal"/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Known words used to describe a new word</a:t>
            </a:r>
          </a:p>
          <a:p>
            <a:pPr algn="ctr">
              <a:buFontTx/>
              <a:buNone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buFontTx/>
              <a:buNone/>
            </a:pPr>
            <a:r>
              <a:rPr lang="en-US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Undefined terms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– not formally defined</a:t>
            </a:r>
          </a:p>
          <a:p>
            <a:pPr algn="ctr">
              <a:buFontTx/>
              <a:buNone/>
            </a:pP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buFontTx/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There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are 3 in geometry.</a:t>
            </a:r>
          </a:p>
          <a:p>
            <a:pPr algn="ctr">
              <a:buFontTx/>
              <a:buNone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Point	  Line		Plane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When 2 planes intersect, their intersection is a line.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429000"/>
            <a:ext cx="4569592" cy="304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14600"/>
            <a:ext cx="8229600" cy="1143000"/>
          </a:xfrm>
        </p:spPr>
        <p:txBody>
          <a:bodyPr/>
          <a:lstStyle/>
          <a:p>
            <a:r>
              <a:rPr lang="en-US" sz="5400" b="1" dirty="0">
                <a:effectLst>
                  <a:outerShdw blurRad="38100" dist="38100" dir="2700000" algn="tl">
                    <a:srgbClr val="C0C0C0"/>
                  </a:outerShdw>
                </a:effectLst>
                <a:hlinkClick r:id="rId3" action="ppaction://hlinkfile"/>
              </a:rPr>
              <a:t>Assignment</a:t>
            </a:r>
            <a:endParaRPr lang="en-US" sz="5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Point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42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990600"/>
          </a:xfrm>
        </p:spPr>
        <p:txBody>
          <a:bodyPr/>
          <a:lstStyle/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Line</a:t>
            </a:r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</p:nvPr>
        </p:nvGraphicFramePr>
        <p:xfrm>
          <a:off x="1143000" y="914400"/>
          <a:ext cx="7467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838200" y="5791200"/>
            <a:ext cx="45720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stealth" w="lg" len="lg"/>
            <a:tailEnd type="stealth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1600200" y="57150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4191000" y="5715000"/>
            <a:ext cx="152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524000" y="5867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114800" y="59436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105400" y="5257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l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5715000" y="4648200"/>
            <a:ext cx="34290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Can be called:</a:t>
            </a:r>
          </a:p>
          <a:p>
            <a:pPr>
              <a:spcBef>
                <a:spcPct val="50000"/>
              </a:spcBef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Line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l</a:t>
            </a:r>
            <a:endParaRPr lang="en-US" sz="2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Line AB or AB</a:t>
            </a:r>
          </a:p>
          <a:p>
            <a:pPr>
              <a:spcBef>
                <a:spcPct val="50000"/>
              </a:spcBef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Line BA or BA</a:t>
            </a: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7391400" y="57150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sm"/>
            <a:tailEnd type="arrow" w="med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7391400" y="6324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sm"/>
            <a:tailEnd type="arrow" w="med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  <p:bldP spid="5126" grpId="0" animBg="1"/>
      <p:bldP spid="5127" grpId="0"/>
      <p:bldP spid="5128" grpId="0"/>
      <p:bldP spid="5129" grpId="0"/>
      <p:bldP spid="5133" grpId="0" animBg="1"/>
      <p:bldP spid="51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Plane</a:t>
            </a: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</p:nvPr>
        </p:nvGraphicFramePr>
        <p:xfrm>
          <a:off x="1066800" y="838200"/>
          <a:ext cx="75438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838200" y="4876800"/>
            <a:ext cx="2819400" cy="1066800"/>
          </a:xfrm>
          <a:prstGeom prst="parallelogram">
            <a:avLst>
              <a:gd name="adj" fmla="val 6607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1598613" y="5108575"/>
            <a:ext cx="77787" cy="74613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1752600" y="5562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2362200" y="53340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676400" y="4876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752600" y="5486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362200" y="5334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048000" y="48768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Monotype Corsiva" pitchFamily="66" charset="0"/>
              </a:rPr>
              <a:t>W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810000" y="4800600"/>
            <a:ext cx="4953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Can be named:</a:t>
            </a:r>
          </a:p>
          <a:p>
            <a:pPr>
              <a:spcBef>
                <a:spcPct val="50000"/>
              </a:spcBef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Plane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W</a:t>
            </a:r>
            <a:endParaRPr lang="en-US" sz="2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Plane ABC, plane BCA, plane CBA,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50" grpId="0" animBg="1"/>
      <p:bldP spid="6151" grpId="0" animBg="1"/>
      <p:bldP spid="6152" grpId="0" animBg="1"/>
      <p:bldP spid="6153" grpId="0"/>
      <p:bldP spid="6154" grpId="0"/>
      <p:bldP spid="6155" grpId="0"/>
      <p:bldP spid="61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More Definitions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Collinear points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points 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that lie on the same line</a:t>
            </a:r>
          </a:p>
          <a:p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Coplanar points –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points 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that lie on the same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plane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Space – a boundless, three-dimensional set of all points.  Space can contain lines and  planes.</a:t>
            </a:r>
          </a:p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IDENTIFY AND NAME THE FOLLOWING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Comic Sans MS" pitchFamily="66" charset="0"/>
              </a:rPr>
              <a:t>POINT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Comic Sans MS" pitchFamily="66" charset="0"/>
              </a:rPr>
              <a:t>LINE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Comic Sans MS" pitchFamily="66" charset="0"/>
              </a:rPr>
              <a:t>PLANE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Comic Sans MS" pitchFamily="66" charset="0"/>
              </a:rPr>
              <a:t>COLLINEAR POINTS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Comic Sans MS" pitchFamily="66" charset="0"/>
              </a:rPr>
              <a:t>NONCOLLINEAR POINTS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Comic Sans MS" pitchFamily="66" charset="0"/>
              </a:rPr>
              <a:t>COPLANAR POINTS</a:t>
            </a:r>
          </a:p>
          <a:p>
            <a:pPr>
              <a:buFont typeface="Wingdings" pitchFamily="2" charset="2"/>
              <a:buChar char="v"/>
            </a:pPr>
            <a:r>
              <a:rPr lang="en-US" sz="1800" dirty="0" smtClean="0">
                <a:latin typeface="Comic Sans MS" pitchFamily="66" charset="0"/>
              </a:rPr>
              <a:t>NONCOPLANAR POINTS</a:t>
            </a:r>
            <a:endParaRPr lang="en-US" sz="1800" dirty="0">
              <a:latin typeface="Comic Sans MS" pitchFamily="66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962400"/>
            <a:ext cx="456959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2548</TotalTime>
  <Words>1074</Words>
  <Application>Microsoft Office PowerPoint</Application>
  <PresentationFormat>On-screen Show (4:3)</PresentationFormat>
  <Paragraphs>284</Paragraphs>
  <Slides>41</Slides>
  <Notes>39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Apex</vt:lpstr>
      <vt:lpstr>Equation</vt:lpstr>
      <vt:lpstr>Opening Activity</vt:lpstr>
      <vt:lpstr>1.1 Points, Lines, &amp; Planes</vt:lpstr>
      <vt:lpstr>Foldable Activity</vt:lpstr>
      <vt:lpstr>What is a definition?</vt:lpstr>
      <vt:lpstr>Point</vt:lpstr>
      <vt:lpstr>Line</vt:lpstr>
      <vt:lpstr>Plane</vt:lpstr>
      <vt:lpstr>More Definitions</vt:lpstr>
      <vt:lpstr>IDENTIFY AND NAME THE FOLLOWING:</vt:lpstr>
      <vt:lpstr>PowerPoint Presentation</vt:lpstr>
      <vt:lpstr>Assignment  Handout</vt:lpstr>
      <vt:lpstr>Warm up</vt:lpstr>
      <vt:lpstr>1.2 Linear Measures</vt:lpstr>
      <vt:lpstr>Line Segment (or segment)</vt:lpstr>
      <vt:lpstr>Example:   Find the length of AB using the ruler.</vt:lpstr>
      <vt:lpstr>BETWEENNESS OF POINTS</vt:lpstr>
      <vt:lpstr>PRACTICE</vt:lpstr>
      <vt:lpstr>CONGRUENT SEGMENTS</vt:lpstr>
      <vt:lpstr>Independent Practice</vt:lpstr>
      <vt:lpstr>1.3 DISTANCE AND MIDPOINTS</vt:lpstr>
      <vt:lpstr>Warm up</vt:lpstr>
      <vt:lpstr>DISTANCE BETWEEN TWO POINTS</vt:lpstr>
      <vt:lpstr>Midpoint of a Segment</vt:lpstr>
      <vt:lpstr>PowerPoint Presentation</vt:lpstr>
      <vt:lpstr>PowerPoint Presentation</vt:lpstr>
      <vt:lpstr>Independent Practice</vt:lpstr>
      <vt:lpstr>1.4  Angle Measures</vt:lpstr>
      <vt:lpstr>Warm up</vt:lpstr>
      <vt:lpstr>Angle  symbol:      </vt:lpstr>
      <vt:lpstr>There are 3 different &lt;B’s in this diagram; therefore, none of them should be called &lt;B.</vt:lpstr>
      <vt:lpstr>Angle Measurement</vt:lpstr>
      <vt:lpstr>Interior or Exterior?</vt:lpstr>
      <vt:lpstr>Types of Angles</vt:lpstr>
      <vt:lpstr>Ray</vt:lpstr>
      <vt:lpstr>Opposite Rays</vt:lpstr>
      <vt:lpstr>Congruent Angles</vt:lpstr>
      <vt:lpstr>PowerPoint Presentation</vt:lpstr>
      <vt:lpstr>Example: 6 volunteers please!</vt:lpstr>
      <vt:lpstr>More Definitions</vt:lpstr>
      <vt:lpstr>When 2 planes intersect, their intersection is a line.</vt:lpstr>
      <vt:lpstr>Assignment</vt:lpstr>
    </vt:vector>
  </TitlesOfParts>
  <Company>Gateway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 Points, Lines, &amp; Planes</dc:title>
  <dc:creator>Gateway_User</dc:creator>
  <cp:lastModifiedBy>Cynthia</cp:lastModifiedBy>
  <cp:revision>49</cp:revision>
  <dcterms:created xsi:type="dcterms:W3CDTF">2004-08-12T00:16:27Z</dcterms:created>
  <dcterms:modified xsi:type="dcterms:W3CDTF">2011-09-06T23:22:00Z</dcterms:modified>
</cp:coreProperties>
</file>